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3"/>
  </p:handoutMasterIdLst>
  <p:sldIdLst>
    <p:sldId id="256" r:id="rId2"/>
  </p:sldIdLst>
  <p:sldSz cx="21602700" cy="30551438"/>
  <p:notesSz cx="6858000" cy="9144000"/>
  <p:defaultTextStyle>
    <a:defPPr>
      <a:defRPr lang="fr-FR"/>
    </a:defPPr>
    <a:lvl1pPr marL="0" algn="l" defTabSz="2503353" rtl="0" eaLnBrk="1" latinLnBrk="0" hangingPunct="1">
      <a:defRPr sz="4928" kern="1200">
        <a:solidFill>
          <a:schemeClr val="tx1"/>
        </a:solidFill>
        <a:latin typeface="+mn-lt"/>
        <a:ea typeface="+mn-ea"/>
        <a:cs typeface="+mn-cs"/>
      </a:defRPr>
    </a:lvl1pPr>
    <a:lvl2pPr marL="1251676" algn="l" defTabSz="2503353" rtl="0" eaLnBrk="1" latinLnBrk="0" hangingPunct="1">
      <a:defRPr sz="4928" kern="1200">
        <a:solidFill>
          <a:schemeClr val="tx1"/>
        </a:solidFill>
        <a:latin typeface="+mn-lt"/>
        <a:ea typeface="+mn-ea"/>
        <a:cs typeface="+mn-cs"/>
      </a:defRPr>
    </a:lvl2pPr>
    <a:lvl3pPr marL="2503353" algn="l" defTabSz="2503353" rtl="0" eaLnBrk="1" latinLnBrk="0" hangingPunct="1">
      <a:defRPr sz="4928" kern="1200">
        <a:solidFill>
          <a:schemeClr val="tx1"/>
        </a:solidFill>
        <a:latin typeface="+mn-lt"/>
        <a:ea typeface="+mn-ea"/>
        <a:cs typeface="+mn-cs"/>
      </a:defRPr>
    </a:lvl3pPr>
    <a:lvl4pPr marL="3755029" algn="l" defTabSz="2503353" rtl="0" eaLnBrk="1" latinLnBrk="0" hangingPunct="1">
      <a:defRPr sz="4928" kern="1200">
        <a:solidFill>
          <a:schemeClr val="tx1"/>
        </a:solidFill>
        <a:latin typeface="+mn-lt"/>
        <a:ea typeface="+mn-ea"/>
        <a:cs typeface="+mn-cs"/>
      </a:defRPr>
    </a:lvl4pPr>
    <a:lvl5pPr marL="5006706" algn="l" defTabSz="2503353" rtl="0" eaLnBrk="1" latinLnBrk="0" hangingPunct="1">
      <a:defRPr sz="4928" kern="1200">
        <a:solidFill>
          <a:schemeClr val="tx1"/>
        </a:solidFill>
        <a:latin typeface="+mn-lt"/>
        <a:ea typeface="+mn-ea"/>
        <a:cs typeface="+mn-cs"/>
      </a:defRPr>
    </a:lvl5pPr>
    <a:lvl6pPr marL="6258382" algn="l" defTabSz="2503353" rtl="0" eaLnBrk="1" latinLnBrk="0" hangingPunct="1">
      <a:defRPr sz="4928" kern="1200">
        <a:solidFill>
          <a:schemeClr val="tx1"/>
        </a:solidFill>
        <a:latin typeface="+mn-lt"/>
        <a:ea typeface="+mn-ea"/>
        <a:cs typeface="+mn-cs"/>
      </a:defRPr>
    </a:lvl6pPr>
    <a:lvl7pPr marL="7510059" algn="l" defTabSz="2503353" rtl="0" eaLnBrk="1" latinLnBrk="0" hangingPunct="1">
      <a:defRPr sz="4928" kern="1200">
        <a:solidFill>
          <a:schemeClr val="tx1"/>
        </a:solidFill>
        <a:latin typeface="+mn-lt"/>
        <a:ea typeface="+mn-ea"/>
        <a:cs typeface="+mn-cs"/>
      </a:defRPr>
    </a:lvl7pPr>
    <a:lvl8pPr marL="8761735" algn="l" defTabSz="2503353" rtl="0" eaLnBrk="1" latinLnBrk="0" hangingPunct="1">
      <a:defRPr sz="4928" kern="1200">
        <a:solidFill>
          <a:schemeClr val="tx1"/>
        </a:solidFill>
        <a:latin typeface="+mn-lt"/>
        <a:ea typeface="+mn-ea"/>
        <a:cs typeface="+mn-cs"/>
      </a:defRPr>
    </a:lvl8pPr>
    <a:lvl9pPr marL="10013412" algn="l" defTabSz="2503353" rtl="0" eaLnBrk="1" latinLnBrk="0" hangingPunct="1">
      <a:defRPr sz="492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6" d="100"/>
          <a:sy n="16" d="100"/>
        </p:scale>
        <p:origin x="2358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3" d="100"/>
          <a:sy n="53" d="100"/>
        </p:scale>
        <p:origin x="2844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C75DA5-BC0A-426F-8A35-B35F3E01773D}" type="datetimeFigureOut">
              <a:rPr lang="fr-FR" smtClean="0"/>
              <a:t>23/05/2022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1B3647-FDD4-4A8F-A022-EDA18716476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209952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0203" y="4999971"/>
            <a:ext cx="18362295" cy="10636427"/>
          </a:xfrm>
        </p:spPr>
        <p:txBody>
          <a:bodyPr anchor="b"/>
          <a:lstStyle>
            <a:lvl1pPr algn="ctr">
              <a:defRPr sz="1417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00338" y="16046579"/>
            <a:ext cx="16202025" cy="7376190"/>
          </a:xfrm>
        </p:spPr>
        <p:txBody>
          <a:bodyPr/>
          <a:lstStyle>
            <a:lvl1pPr marL="0" indent="0" algn="ctr">
              <a:buNone/>
              <a:defRPr sz="5670"/>
            </a:lvl1pPr>
            <a:lvl2pPr marL="1080135" indent="0" algn="ctr">
              <a:buNone/>
              <a:defRPr sz="4725"/>
            </a:lvl2pPr>
            <a:lvl3pPr marL="2160270" indent="0" algn="ctr">
              <a:buNone/>
              <a:defRPr sz="4253"/>
            </a:lvl3pPr>
            <a:lvl4pPr marL="3240405" indent="0" algn="ctr">
              <a:buNone/>
              <a:defRPr sz="3780"/>
            </a:lvl4pPr>
            <a:lvl5pPr marL="4320540" indent="0" algn="ctr">
              <a:buNone/>
              <a:defRPr sz="3780"/>
            </a:lvl5pPr>
            <a:lvl6pPr marL="5400675" indent="0" algn="ctr">
              <a:buNone/>
              <a:defRPr sz="3780"/>
            </a:lvl6pPr>
            <a:lvl7pPr marL="6480810" indent="0" algn="ctr">
              <a:buNone/>
              <a:defRPr sz="3780"/>
            </a:lvl7pPr>
            <a:lvl8pPr marL="7560945" indent="0" algn="ctr">
              <a:buNone/>
              <a:defRPr sz="3780"/>
            </a:lvl8pPr>
            <a:lvl9pPr marL="8641080" indent="0" algn="ctr">
              <a:buNone/>
              <a:defRPr sz="378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06CF7-F14F-4C43-A96C-5760F7566BA8}" type="datetimeFigureOut">
              <a:rPr lang="fr-FR" smtClean="0"/>
              <a:t>23/05/2022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E6152-1BCD-4F6A-9A07-7304A5C2925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962730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06CF7-F14F-4C43-A96C-5760F7566BA8}" type="datetimeFigureOut">
              <a:rPr lang="fr-FR" smtClean="0"/>
              <a:t>23/05/2022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E6152-1BCD-4F6A-9A07-7304A5C2925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599097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459433" y="1626581"/>
            <a:ext cx="4658082" cy="2589093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5187" y="1626581"/>
            <a:ext cx="13704213" cy="2589093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06CF7-F14F-4C43-A96C-5760F7566BA8}" type="datetimeFigureOut">
              <a:rPr lang="fr-FR" smtClean="0"/>
              <a:t>23/05/2022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E6152-1BCD-4F6A-9A07-7304A5C2925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046363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06CF7-F14F-4C43-A96C-5760F7566BA8}" type="datetimeFigureOut">
              <a:rPr lang="fr-FR" smtClean="0"/>
              <a:t>23/05/2022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E6152-1BCD-4F6A-9A07-7304A5C2925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06253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3935" y="7616652"/>
            <a:ext cx="18632329" cy="12708547"/>
          </a:xfrm>
        </p:spPr>
        <p:txBody>
          <a:bodyPr anchor="b"/>
          <a:lstStyle>
            <a:lvl1pPr>
              <a:defRPr sz="1417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3935" y="20445427"/>
            <a:ext cx="18632329" cy="6683125"/>
          </a:xfrm>
        </p:spPr>
        <p:txBody>
          <a:bodyPr/>
          <a:lstStyle>
            <a:lvl1pPr marL="0" indent="0">
              <a:buNone/>
              <a:defRPr sz="5670">
                <a:solidFill>
                  <a:schemeClr val="tx1"/>
                </a:solidFill>
              </a:defRPr>
            </a:lvl1pPr>
            <a:lvl2pPr marL="1080135" indent="0">
              <a:buNone/>
              <a:defRPr sz="4725">
                <a:solidFill>
                  <a:schemeClr val="tx1">
                    <a:tint val="75000"/>
                  </a:schemeClr>
                </a:solidFill>
              </a:defRPr>
            </a:lvl2pPr>
            <a:lvl3pPr marL="2160270" indent="0">
              <a:buNone/>
              <a:defRPr sz="4253">
                <a:solidFill>
                  <a:schemeClr val="tx1">
                    <a:tint val="75000"/>
                  </a:schemeClr>
                </a:solidFill>
              </a:defRPr>
            </a:lvl3pPr>
            <a:lvl4pPr marL="3240405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4pPr>
            <a:lvl5pPr marL="4320540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5pPr>
            <a:lvl6pPr marL="5400675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6pPr>
            <a:lvl7pPr marL="6480810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7pPr>
            <a:lvl8pPr marL="7560945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8pPr>
            <a:lvl9pPr marL="8641080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06CF7-F14F-4C43-A96C-5760F7566BA8}" type="datetimeFigureOut">
              <a:rPr lang="fr-FR" smtClean="0"/>
              <a:t>23/05/2022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E6152-1BCD-4F6A-9A07-7304A5C2925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317135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5185" y="8132906"/>
            <a:ext cx="9181148" cy="193846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36367" y="8132906"/>
            <a:ext cx="9181148" cy="193846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06CF7-F14F-4C43-A96C-5760F7566BA8}" type="datetimeFigureOut">
              <a:rPr lang="fr-FR" smtClean="0"/>
              <a:t>23/05/2022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E6152-1BCD-4F6A-9A07-7304A5C2925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612081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7999" y="1626588"/>
            <a:ext cx="18632329" cy="59051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8002" y="7489348"/>
            <a:ext cx="9138953" cy="3670414"/>
          </a:xfrm>
        </p:spPr>
        <p:txBody>
          <a:bodyPr anchor="b"/>
          <a:lstStyle>
            <a:lvl1pPr marL="0" indent="0">
              <a:buNone/>
              <a:defRPr sz="5670" b="1"/>
            </a:lvl1pPr>
            <a:lvl2pPr marL="1080135" indent="0">
              <a:buNone/>
              <a:defRPr sz="4725" b="1"/>
            </a:lvl2pPr>
            <a:lvl3pPr marL="2160270" indent="0">
              <a:buNone/>
              <a:defRPr sz="4253" b="1"/>
            </a:lvl3pPr>
            <a:lvl4pPr marL="3240405" indent="0">
              <a:buNone/>
              <a:defRPr sz="3780" b="1"/>
            </a:lvl4pPr>
            <a:lvl5pPr marL="4320540" indent="0">
              <a:buNone/>
              <a:defRPr sz="3780" b="1"/>
            </a:lvl5pPr>
            <a:lvl6pPr marL="5400675" indent="0">
              <a:buNone/>
              <a:defRPr sz="3780" b="1"/>
            </a:lvl6pPr>
            <a:lvl7pPr marL="6480810" indent="0">
              <a:buNone/>
              <a:defRPr sz="3780" b="1"/>
            </a:lvl7pPr>
            <a:lvl8pPr marL="7560945" indent="0">
              <a:buNone/>
              <a:defRPr sz="3780" b="1"/>
            </a:lvl8pPr>
            <a:lvl9pPr marL="8641080" indent="0">
              <a:buNone/>
              <a:defRPr sz="37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8002" y="11159761"/>
            <a:ext cx="9138953" cy="1641432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936368" y="7489348"/>
            <a:ext cx="9183961" cy="3670414"/>
          </a:xfrm>
        </p:spPr>
        <p:txBody>
          <a:bodyPr anchor="b"/>
          <a:lstStyle>
            <a:lvl1pPr marL="0" indent="0">
              <a:buNone/>
              <a:defRPr sz="5670" b="1"/>
            </a:lvl1pPr>
            <a:lvl2pPr marL="1080135" indent="0">
              <a:buNone/>
              <a:defRPr sz="4725" b="1"/>
            </a:lvl2pPr>
            <a:lvl3pPr marL="2160270" indent="0">
              <a:buNone/>
              <a:defRPr sz="4253" b="1"/>
            </a:lvl3pPr>
            <a:lvl4pPr marL="3240405" indent="0">
              <a:buNone/>
              <a:defRPr sz="3780" b="1"/>
            </a:lvl4pPr>
            <a:lvl5pPr marL="4320540" indent="0">
              <a:buNone/>
              <a:defRPr sz="3780" b="1"/>
            </a:lvl5pPr>
            <a:lvl6pPr marL="5400675" indent="0">
              <a:buNone/>
              <a:defRPr sz="3780" b="1"/>
            </a:lvl6pPr>
            <a:lvl7pPr marL="6480810" indent="0">
              <a:buNone/>
              <a:defRPr sz="3780" b="1"/>
            </a:lvl7pPr>
            <a:lvl8pPr marL="7560945" indent="0">
              <a:buNone/>
              <a:defRPr sz="3780" b="1"/>
            </a:lvl8pPr>
            <a:lvl9pPr marL="8641080" indent="0">
              <a:buNone/>
              <a:defRPr sz="37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936368" y="11159761"/>
            <a:ext cx="9183961" cy="1641432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06CF7-F14F-4C43-A96C-5760F7566BA8}" type="datetimeFigureOut">
              <a:rPr lang="fr-FR" smtClean="0"/>
              <a:t>23/05/2022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E6152-1BCD-4F6A-9A07-7304A5C2925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427987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06CF7-F14F-4C43-A96C-5760F7566BA8}" type="datetimeFigureOut">
              <a:rPr lang="fr-FR" smtClean="0"/>
              <a:t>23/05/2022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E6152-1BCD-4F6A-9A07-7304A5C2925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224617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06CF7-F14F-4C43-A96C-5760F7566BA8}" type="datetimeFigureOut">
              <a:rPr lang="fr-FR" smtClean="0"/>
              <a:t>23/05/2022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E6152-1BCD-4F6A-9A07-7304A5C2925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982053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7999" y="2036762"/>
            <a:ext cx="6967433" cy="7128669"/>
          </a:xfrm>
        </p:spPr>
        <p:txBody>
          <a:bodyPr anchor="b"/>
          <a:lstStyle>
            <a:lvl1pPr>
              <a:defRPr sz="75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83961" y="4398848"/>
            <a:ext cx="10936367" cy="21711323"/>
          </a:xfrm>
        </p:spPr>
        <p:txBody>
          <a:bodyPr/>
          <a:lstStyle>
            <a:lvl1pPr>
              <a:defRPr sz="7560"/>
            </a:lvl1pPr>
            <a:lvl2pPr>
              <a:defRPr sz="6615"/>
            </a:lvl2pPr>
            <a:lvl3pPr>
              <a:defRPr sz="5670"/>
            </a:lvl3pPr>
            <a:lvl4pPr>
              <a:defRPr sz="4725"/>
            </a:lvl4pPr>
            <a:lvl5pPr>
              <a:defRPr sz="4725"/>
            </a:lvl5pPr>
            <a:lvl6pPr>
              <a:defRPr sz="4725"/>
            </a:lvl6pPr>
            <a:lvl7pPr>
              <a:defRPr sz="4725"/>
            </a:lvl7pPr>
            <a:lvl8pPr>
              <a:defRPr sz="4725"/>
            </a:lvl8pPr>
            <a:lvl9pPr>
              <a:defRPr sz="472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7999" y="9165432"/>
            <a:ext cx="6967433" cy="16980095"/>
          </a:xfrm>
        </p:spPr>
        <p:txBody>
          <a:bodyPr/>
          <a:lstStyle>
            <a:lvl1pPr marL="0" indent="0">
              <a:buNone/>
              <a:defRPr sz="3780"/>
            </a:lvl1pPr>
            <a:lvl2pPr marL="1080135" indent="0">
              <a:buNone/>
              <a:defRPr sz="3308"/>
            </a:lvl2pPr>
            <a:lvl3pPr marL="2160270" indent="0">
              <a:buNone/>
              <a:defRPr sz="2835"/>
            </a:lvl3pPr>
            <a:lvl4pPr marL="3240405" indent="0">
              <a:buNone/>
              <a:defRPr sz="2363"/>
            </a:lvl4pPr>
            <a:lvl5pPr marL="4320540" indent="0">
              <a:buNone/>
              <a:defRPr sz="2363"/>
            </a:lvl5pPr>
            <a:lvl6pPr marL="5400675" indent="0">
              <a:buNone/>
              <a:defRPr sz="2363"/>
            </a:lvl6pPr>
            <a:lvl7pPr marL="6480810" indent="0">
              <a:buNone/>
              <a:defRPr sz="2363"/>
            </a:lvl7pPr>
            <a:lvl8pPr marL="7560945" indent="0">
              <a:buNone/>
              <a:defRPr sz="2363"/>
            </a:lvl8pPr>
            <a:lvl9pPr marL="8641080" indent="0">
              <a:buNone/>
              <a:defRPr sz="236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06CF7-F14F-4C43-A96C-5760F7566BA8}" type="datetimeFigureOut">
              <a:rPr lang="fr-FR" smtClean="0"/>
              <a:t>23/05/2022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E6152-1BCD-4F6A-9A07-7304A5C2925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7293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7999" y="2036762"/>
            <a:ext cx="6967433" cy="7128669"/>
          </a:xfrm>
        </p:spPr>
        <p:txBody>
          <a:bodyPr anchor="b"/>
          <a:lstStyle>
            <a:lvl1pPr>
              <a:defRPr sz="75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83961" y="4398848"/>
            <a:ext cx="10936367" cy="21711323"/>
          </a:xfrm>
        </p:spPr>
        <p:txBody>
          <a:bodyPr anchor="t"/>
          <a:lstStyle>
            <a:lvl1pPr marL="0" indent="0">
              <a:buNone/>
              <a:defRPr sz="7560"/>
            </a:lvl1pPr>
            <a:lvl2pPr marL="1080135" indent="0">
              <a:buNone/>
              <a:defRPr sz="6615"/>
            </a:lvl2pPr>
            <a:lvl3pPr marL="2160270" indent="0">
              <a:buNone/>
              <a:defRPr sz="5670"/>
            </a:lvl3pPr>
            <a:lvl4pPr marL="3240405" indent="0">
              <a:buNone/>
              <a:defRPr sz="4725"/>
            </a:lvl4pPr>
            <a:lvl5pPr marL="4320540" indent="0">
              <a:buNone/>
              <a:defRPr sz="4725"/>
            </a:lvl5pPr>
            <a:lvl6pPr marL="5400675" indent="0">
              <a:buNone/>
              <a:defRPr sz="4725"/>
            </a:lvl6pPr>
            <a:lvl7pPr marL="6480810" indent="0">
              <a:buNone/>
              <a:defRPr sz="4725"/>
            </a:lvl7pPr>
            <a:lvl8pPr marL="7560945" indent="0">
              <a:buNone/>
              <a:defRPr sz="4725"/>
            </a:lvl8pPr>
            <a:lvl9pPr marL="8641080" indent="0">
              <a:buNone/>
              <a:defRPr sz="4725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7999" y="9165432"/>
            <a:ext cx="6967433" cy="16980095"/>
          </a:xfrm>
        </p:spPr>
        <p:txBody>
          <a:bodyPr/>
          <a:lstStyle>
            <a:lvl1pPr marL="0" indent="0">
              <a:buNone/>
              <a:defRPr sz="3780"/>
            </a:lvl1pPr>
            <a:lvl2pPr marL="1080135" indent="0">
              <a:buNone/>
              <a:defRPr sz="3308"/>
            </a:lvl2pPr>
            <a:lvl3pPr marL="2160270" indent="0">
              <a:buNone/>
              <a:defRPr sz="2835"/>
            </a:lvl3pPr>
            <a:lvl4pPr marL="3240405" indent="0">
              <a:buNone/>
              <a:defRPr sz="2363"/>
            </a:lvl4pPr>
            <a:lvl5pPr marL="4320540" indent="0">
              <a:buNone/>
              <a:defRPr sz="2363"/>
            </a:lvl5pPr>
            <a:lvl6pPr marL="5400675" indent="0">
              <a:buNone/>
              <a:defRPr sz="2363"/>
            </a:lvl6pPr>
            <a:lvl7pPr marL="6480810" indent="0">
              <a:buNone/>
              <a:defRPr sz="2363"/>
            </a:lvl7pPr>
            <a:lvl8pPr marL="7560945" indent="0">
              <a:buNone/>
              <a:defRPr sz="2363"/>
            </a:lvl8pPr>
            <a:lvl9pPr marL="8641080" indent="0">
              <a:buNone/>
              <a:defRPr sz="236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06CF7-F14F-4C43-A96C-5760F7566BA8}" type="datetimeFigureOut">
              <a:rPr lang="fr-FR" smtClean="0"/>
              <a:t>23/05/2022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E6152-1BCD-4F6A-9A07-7304A5C2925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278128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5186" y="1626588"/>
            <a:ext cx="18632329" cy="59051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5186" y="8132906"/>
            <a:ext cx="18632329" cy="193846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85185" y="28316664"/>
            <a:ext cx="4860608" cy="16265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83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706CF7-F14F-4C43-A96C-5760F7566BA8}" type="datetimeFigureOut">
              <a:rPr lang="fr-FR" smtClean="0"/>
              <a:t>23/05/2022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155895" y="28316664"/>
            <a:ext cx="7290911" cy="16265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3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256907" y="28316664"/>
            <a:ext cx="4860608" cy="16265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3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1E6152-1BCD-4F6A-9A07-7304A5C2925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807685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160270" rtl="0" eaLnBrk="1" latinLnBrk="0" hangingPunct="1">
        <a:lnSpc>
          <a:spcPct val="90000"/>
        </a:lnSpc>
        <a:spcBef>
          <a:spcPct val="0"/>
        </a:spcBef>
        <a:buNone/>
        <a:defRPr sz="1039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40068" indent="-540068" algn="l" defTabSz="2160270" rtl="0" eaLnBrk="1" latinLnBrk="0" hangingPunct="1">
        <a:lnSpc>
          <a:spcPct val="90000"/>
        </a:lnSpc>
        <a:spcBef>
          <a:spcPts val="2363"/>
        </a:spcBef>
        <a:buFont typeface="Arial" panose="020B0604020202020204" pitchFamily="34" charset="0"/>
        <a:buChar char="•"/>
        <a:defRPr sz="6615" kern="1200">
          <a:solidFill>
            <a:schemeClr val="tx1"/>
          </a:solidFill>
          <a:latin typeface="+mn-lt"/>
          <a:ea typeface="+mn-ea"/>
          <a:cs typeface="+mn-cs"/>
        </a:defRPr>
      </a:lvl1pPr>
      <a:lvl2pPr marL="1620203" indent="-540068" algn="l" defTabSz="2160270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5670" kern="1200">
          <a:solidFill>
            <a:schemeClr val="tx1"/>
          </a:solidFill>
          <a:latin typeface="+mn-lt"/>
          <a:ea typeface="+mn-ea"/>
          <a:cs typeface="+mn-cs"/>
        </a:defRPr>
      </a:lvl2pPr>
      <a:lvl3pPr marL="2700338" indent="-540068" algn="l" defTabSz="2160270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725" kern="1200">
          <a:solidFill>
            <a:schemeClr val="tx1"/>
          </a:solidFill>
          <a:latin typeface="+mn-lt"/>
          <a:ea typeface="+mn-ea"/>
          <a:cs typeface="+mn-cs"/>
        </a:defRPr>
      </a:lvl3pPr>
      <a:lvl4pPr marL="3780473" indent="-540068" algn="l" defTabSz="2160270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253" kern="1200">
          <a:solidFill>
            <a:schemeClr val="tx1"/>
          </a:solidFill>
          <a:latin typeface="+mn-lt"/>
          <a:ea typeface="+mn-ea"/>
          <a:cs typeface="+mn-cs"/>
        </a:defRPr>
      </a:lvl4pPr>
      <a:lvl5pPr marL="4860608" indent="-540068" algn="l" defTabSz="2160270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253" kern="1200">
          <a:solidFill>
            <a:schemeClr val="tx1"/>
          </a:solidFill>
          <a:latin typeface="+mn-lt"/>
          <a:ea typeface="+mn-ea"/>
          <a:cs typeface="+mn-cs"/>
        </a:defRPr>
      </a:lvl5pPr>
      <a:lvl6pPr marL="5940743" indent="-540068" algn="l" defTabSz="2160270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253" kern="1200">
          <a:solidFill>
            <a:schemeClr val="tx1"/>
          </a:solidFill>
          <a:latin typeface="+mn-lt"/>
          <a:ea typeface="+mn-ea"/>
          <a:cs typeface="+mn-cs"/>
        </a:defRPr>
      </a:lvl6pPr>
      <a:lvl7pPr marL="7020878" indent="-540068" algn="l" defTabSz="2160270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253" kern="1200">
          <a:solidFill>
            <a:schemeClr val="tx1"/>
          </a:solidFill>
          <a:latin typeface="+mn-lt"/>
          <a:ea typeface="+mn-ea"/>
          <a:cs typeface="+mn-cs"/>
        </a:defRPr>
      </a:lvl7pPr>
      <a:lvl8pPr marL="8101013" indent="-540068" algn="l" defTabSz="2160270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253" kern="1200">
          <a:solidFill>
            <a:schemeClr val="tx1"/>
          </a:solidFill>
          <a:latin typeface="+mn-lt"/>
          <a:ea typeface="+mn-ea"/>
          <a:cs typeface="+mn-cs"/>
        </a:defRPr>
      </a:lvl8pPr>
      <a:lvl9pPr marL="9181148" indent="-540068" algn="l" defTabSz="2160270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25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60270" rtl="0" eaLnBrk="1" latinLnBrk="0" hangingPunct="1">
        <a:defRPr sz="4253" kern="1200">
          <a:solidFill>
            <a:schemeClr val="tx1"/>
          </a:solidFill>
          <a:latin typeface="+mn-lt"/>
          <a:ea typeface="+mn-ea"/>
          <a:cs typeface="+mn-cs"/>
        </a:defRPr>
      </a:lvl1pPr>
      <a:lvl2pPr marL="1080135" algn="l" defTabSz="2160270" rtl="0" eaLnBrk="1" latinLnBrk="0" hangingPunct="1">
        <a:defRPr sz="4253" kern="1200">
          <a:solidFill>
            <a:schemeClr val="tx1"/>
          </a:solidFill>
          <a:latin typeface="+mn-lt"/>
          <a:ea typeface="+mn-ea"/>
          <a:cs typeface="+mn-cs"/>
        </a:defRPr>
      </a:lvl2pPr>
      <a:lvl3pPr marL="2160270" algn="l" defTabSz="2160270" rtl="0" eaLnBrk="1" latinLnBrk="0" hangingPunct="1">
        <a:defRPr sz="4253" kern="1200">
          <a:solidFill>
            <a:schemeClr val="tx1"/>
          </a:solidFill>
          <a:latin typeface="+mn-lt"/>
          <a:ea typeface="+mn-ea"/>
          <a:cs typeface="+mn-cs"/>
        </a:defRPr>
      </a:lvl3pPr>
      <a:lvl4pPr marL="3240405" algn="l" defTabSz="2160270" rtl="0" eaLnBrk="1" latinLnBrk="0" hangingPunct="1">
        <a:defRPr sz="4253" kern="1200">
          <a:solidFill>
            <a:schemeClr val="tx1"/>
          </a:solidFill>
          <a:latin typeface="+mn-lt"/>
          <a:ea typeface="+mn-ea"/>
          <a:cs typeface="+mn-cs"/>
        </a:defRPr>
      </a:lvl4pPr>
      <a:lvl5pPr marL="4320540" algn="l" defTabSz="2160270" rtl="0" eaLnBrk="1" latinLnBrk="0" hangingPunct="1">
        <a:defRPr sz="4253" kern="1200">
          <a:solidFill>
            <a:schemeClr val="tx1"/>
          </a:solidFill>
          <a:latin typeface="+mn-lt"/>
          <a:ea typeface="+mn-ea"/>
          <a:cs typeface="+mn-cs"/>
        </a:defRPr>
      </a:lvl5pPr>
      <a:lvl6pPr marL="5400675" algn="l" defTabSz="2160270" rtl="0" eaLnBrk="1" latinLnBrk="0" hangingPunct="1">
        <a:defRPr sz="4253" kern="1200">
          <a:solidFill>
            <a:schemeClr val="tx1"/>
          </a:solidFill>
          <a:latin typeface="+mn-lt"/>
          <a:ea typeface="+mn-ea"/>
          <a:cs typeface="+mn-cs"/>
        </a:defRPr>
      </a:lvl6pPr>
      <a:lvl7pPr marL="6480810" algn="l" defTabSz="2160270" rtl="0" eaLnBrk="1" latinLnBrk="0" hangingPunct="1">
        <a:defRPr sz="4253" kern="1200">
          <a:solidFill>
            <a:schemeClr val="tx1"/>
          </a:solidFill>
          <a:latin typeface="+mn-lt"/>
          <a:ea typeface="+mn-ea"/>
          <a:cs typeface="+mn-cs"/>
        </a:defRPr>
      </a:lvl7pPr>
      <a:lvl8pPr marL="7560945" algn="l" defTabSz="2160270" rtl="0" eaLnBrk="1" latinLnBrk="0" hangingPunct="1">
        <a:defRPr sz="4253" kern="1200">
          <a:solidFill>
            <a:schemeClr val="tx1"/>
          </a:solidFill>
          <a:latin typeface="+mn-lt"/>
          <a:ea typeface="+mn-ea"/>
          <a:cs typeface="+mn-cs"/>
        </a:defRPr>
      </a:lvl8pPr>
      <a:lvl9pPr marL="8641080" algn="l" defTabSz="2160270" rtl="0" eaLnBrk="1" latinLnBrk="0" hangingPunct="1">
        <a:defRPr sz="425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107"/>
          <p:cNvSpPr>
            <a:spLocks noChangeArrowheads="1"/>
          </p:cNvSpPr>
          <p:nvPr/>
        </p:nvSpPr>
        <p:spPr bwMode="auto">
          <a:xfrm>
            <a:off x="2598821" y="1345254"/>
            <a:ext cx="16825367" cy="3229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>
              <a:tabLst>
                <a:tab pos="478192" algn="l"/>
              </a:tabLst>
              <a:defRPr/>
            </a:pPr>
            <a:r>
              <a:rPr lang="en-US" sz="8860" dirty="0">
                <a:solidFill>
                  <a:srgbClr val="99CC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  <a:cs typeface="Arial" charset="0"/>
              </a:rPr>
              <a:t>Article Title</a:t>
            </a:r>
          </a:p>
          <a:p>
            <a:pPr algn="ctr">
              <a:tabLst>
                <a:tab pos="478192" algn="l"/>
              </a:tabLst>
              <a:defRPr/>
            </a:pPr>
            <a:endParaRPr lang="en-US" sz="1600" dirty="0">
              <a:solidFill>
                <a:srgbClr val="99CC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eorgia" pitchFamily="18" charset="0"/>
              <a:cs typeface="Arial" charset="0"/>
            </a:endParaRPr>
          </a:p>
          <a:p>
            <a:pPr algn="ctr">
              <a:tabLst>
                <a:tab pos="478192" algn="l"/>
              </a:tabLst>
              <a:defRPr/>
            </a:pPr>
            <a:r>
              <a:rPr lang="en-US" sz="5670" dirty="0">
                <a:solidFill>
                  <a:schemeClr val="bg2"/>
                </a:solidFill>
                <a:latin typeface="Arial" charset="0"/>
                <a:cs typeface="Arial" charset="0"/>
              </a:rPr>
              <a:t>Author‘s name(s)</a:t>
            </a:r>
          </a:p>
          <a:p>
            <a:pPr algn="ctr">
              <a:tabLst>
                <a:tab pos="478192" algn="l"/>
              </a:tabLst>
              <a:defRPr/>
            </a:pPr>
            <a:r>
              <a:rPr lang="en-US" sz="4253" i="1" dirty="0">
                <a:solidFill>
                  <a:schemeClr val="bg2"/>
                </a:solidFill>
                <a:latin typeface="Arial" charset="0"/>
                <a:cs typeface="Arial" charset="0"/>
              </a:rPr>
              <a:t>Address (</a:t>
            </a:r>
            <a:r>
              <a:rPr lang="en-US" sz="4253" i="1" dirty="0" err="1">
                <a:solidFill>
                  <a:schemeClr val="bg2"/>
                </a:solidFill>
                <a:latin typeface="Arial" charset="0"/>
                <a:cs typeface="Arial" charset="0"/>
              </a:rPr>
              <a:t>es</a:t>
            </a:r>
            <a:r>
              <a:rPr lang="en-US" sz="4253" i="1" dirty="0">
                <a:solidFill>
                  <a:schemeClr val="bg2"/>
                </a:solidFill>
                <a:latin typeface="Arial" charset="0"/>
                <a:cs typeface="Arial" charset="0"/>
              </a:rPr>
              <a:t>)  of Author(s)</a:t>
            </a:r>
            <a:endParaRPr lang="fr-FR" sz="4253" i="1" dirty="0">
              <a:solidFill>
                <a:schemeClr val="bg2"/>
              </a:solidFill>
              <a:latin typeface="Arial" charset="0"/>
              <a:cs typeface="Arial" charset="0"/>
            </a:endParaRPr>
          </a:p>
        </p:txBody>
      </p:sp>
      <p:grpSp>
        <p:nvGrpSpPr>
          <p:cNvPr id="13" name="Groupe 12"/>
          <p:cNvGrpSpPr/>
          <p:nvPr/>
        </p:nvGrpSpPr>
        <p:grpSpPr>
          <a:xfrm>
            <a:off x="-115262" y="46893"/>
            <a:ext cx="21741407" cy="5931876"/>
            <a:chOff x="-115262" y="1"/>
            <a:chExt cx="21741407" cy="5931876"/>
          </a:xfrm>
        </p:grpSpPr>
        <p:grpSp>
          <p:nvGrpSpPr>
            <p:cNvPr id="11" name="Groupe 10"/>
            <p:cNvGrpSpPr/>
            <p:nvPr/>
          </p:nvGrpSpPr>
          <p:grpSpPr>
            <a:xfrm>
              <a:off x="-115262" y="1"/>
              <a:ext cx="21741407" cy="5931876"/>
              <a:chOff x="-115262" y="1"/>
              <a:chExt cx="21741407" cy="5931876"/>
            </a:xfrm>
          </p:grpSpPr>
          <p:pic>
            <p:nvPicPr>
              <p:cNvPr id="8" name="Image 7"/>
              <p:cNvPicPr>
                <a:picLocks noChangeAspect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16107"/>
              <a:stretch/>
            </p:blipFill>
            <p:spPr>
              <a:xfrm>
                <a:off x="-115262" y="1"/>
                <a:ext cx="21741407" cy="5931876"/>
              </a:xfrm>
              <a:prstGeom prst="rect">
                <a:avLst/>
              </a:prstGeom>
            </p:spPr>
          </p:pic>
          <p:sp>
            <p:nvSpPr>
              <p:cNvPr id="3" name="ZoneTexte 2"/>
              <p:cNvSpPr txBox="1"/>
              <p:nvPr/>
            </p:nvSpPr>
            <p:spPr>
              <a:xfrm>
                <a:off x="18621777" y="1177835"/>
                <a:ext cx="275428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800" b="1" dirty="0">
                    <a:solidFill>
                      <a:schemeClr val="bg1"/>
                    </a:solidFill>
                    <a:latin typeface="Comic Sans MS" panose="030F0702030302020204" pitchFamily="66" charset="0"/>
                  </a:rPr>
                  <a:t>Sfax May 28-30;2022</a:t>
                </a:r>
                <a:endParaRPr lang="fr-FR" sz="4400" b="1" dirty="0">
                  <a:solidFill>
                    <a:schemeClr val="bg1"/>
                  </a:solidFill>
                  <a:latin typeface="Comic Sans MS" panose="030F0702030302020204" pitchFamily="66" charset="0"/>
                </a:endParaRPr>
              </a:p>
            </p:txBody>
          </p:sp>
          <p:sp>
            <p:nvSpPr>
              <p:cNvPr id="9" name="ZoneTexte 8"/>
              <p:cNvSpPr txBox="1"/>
              <p:nvPr/>
            </p:nvSpPr>
            <p:spPr>
              <a:xfrm>
                <a:off x="3751770" y="318684"/>
                <a:ext cx="16563958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fr-FR" sz="4000" b="1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dobe Garamond Pro Bold" panose="02020702060506020403" pitchFamily="18" charset="0"/>
                  </a:rPr>
                  <a:t>S</a:t>
                </a:r>
                <a:r>
                  <a:rPr lang="fr-FR" sz="40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dobe Garamond Pro Bold" panose="02020702060506020403" pitchFamily="18" charset="0"/>
                  </a:rPr>
                  <a:t>ciences of </a:t>
                </a:r>
                <a:r>
                  <a:rPr lang="fr-FR" sz="4000" b="1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dobe Garamond Pro Bold" panose="02020702060506020403" pitchFamily="18" charset="0"/>
                  </a:rPr>
                  <a:t>E</a:t>
                </a:r>
                <a:r>
                  <a:rPr lang="fr-FR" sz="40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dobe Garamond Pro Bold" panose="02020702060506020403" pitchFamily="18" charset="0"/>
                  </a:rPr>
                  <a:t>lectronics, </a:t>
                </a:r>
                <a:r>
                  <a:rPr lang="fr-FR" sz="4000" b="1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dobe Garamond Pro Bold" panose="02020702060506020403" pitchFamily="18" charset="0"/>
                  </a:rPr>
                  <a:t>T</a:t>
                </a:r>
                <a:r>
                  <a:rPr lang="fr-FR" sz="40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dobe Garamond Pro Bold" panose="02020702060506020403" pitchFamily="18" charset="0"/>
                  </a:rPr>
                  <a:t>echnologies of </a:t>
                </a:r>
                <a:r>
                  <a:rPr lang="fr-FR" sz="4000" b="1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dobe Garamond Pro Bold" panose="02020702060506020403" pitchFamily="18" charset="0"/>
                  </a:rPr>
                  <a:t>I</a:t>
                </a:r>
                <a:r>
                  <a:rPr lang="fr-FR" sz="40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dobe Garamond Pro Bold" panose="02020702060506020403" pitchFamily="18" charset="0"/>
                  </a:rPr>
                  <a:t>nformation and </a:t>
                </a:r>
                <a:r>
                  <a:rPr lang="fr-FR" sz="4000" b="1" dirty="0" err="1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dobe Garamond Pro Bold" panose="02020702060506020403" pitchFamily="18" charset="0"/>
                  </a:rPr>
                  <a:t>T</a:t>
                </a:r>
                <a:r>
                  <a:rPr lang="fr-FR" sz="4000" b="1" dirty="0" err="1">
                    <a:solidFill>
                      <a:schemeClr val="tx1">
                        <a:lumMod val="75000"/>
                        <a:lumOff val="2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dobe Garamond Pro Bold" panose="02020702060506020403" pitchFamily="18" charset="0"/>
                  </a:rPr>
                  <a:t>elecommunications</a:t>
                </a:r>
                <a:endParaRPr lang="fr-FR" sz="4000" b="1" dirty="0">
                  <a:solidFill>
                    <a:schemeClr val="tx1">
                      <a:lumMod val="75000"/>
                      <a:lumOff val="2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dobe Garamond Pro Bold" panose="02020702060506020403" pitchFamily="18" charset="0"/>
                </a:endParaRPr>
              </a:p>
            </p:txBody>
          </p:sp>
          <p:sp>
            <p:nvSpPr>
              <p:cNvPr id="10" name="ZoneTexte 9"/>
              <p:cNvSpPr txBox="1"/>
              <p:nvPr/>
            </p:nvSpPr>
            <p:spPr>
              <a:xfrm>
                <a:off x="146293" y="155586"/>
                <a:ext cx="2760692" cy="138499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fr-FR" sz="2800" b="1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The 2022 IEEE 9   </a:t>
                </a:r>
                <a:endParaRPr lang="fr-FR" sz="24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algn="ctr"/>
                <a:r>
                  <a:rPr lang="fr-FR" sz="2800" b="1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International </a:t>
                </a:r>
              </a:p>
              <a:p>
                <a:pPr algn="ctr"/>
                <a:r>
                  <a:rPr lang="fr-FR" sz="2800" b="1" dirty="0" err="1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Conference</a:t>
                </a:r>
                <a:endParaRPr lang="fr-FR" sz="2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  <p:sp>
          <p:nvSpPr>
            <p:cNvPr id="12" name="ZoneTexte 11"/>
            <p:cNvSpPr txBox="1"/>
            <p:nvPr/>
          </p:nvSpPr>
          <p:spPr>
            <a:xfrm>
              <a:off x="1242647" y="5462956"/>
              <a:ext cx="253218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solidFill>
                    <a:srgbClr val="FF0000"/>
                  </a:solidFill>
                </a:rPr>
                <a:t>www.ieee.org</a:t>
              </a:r>
            </a:p>
          </p:txBody>
        </p:sp>
      </p:grpSp>
      <p:sp>
        <p:nvSpPr>
          <p:cNvPr id="2" name="Rectangle 1">
            <a:extLst>
              <a:ext uri="{FF2B5EF4-FFF2-40B4-BE49-F238E27FC236}">
                <a16:creationId xmlns:a16="http://schemas.microsoft.com/office/drawing/2014/main" id="{6A07F84E-1ED0-4902-8F32-6387F3BD1353}"/>
              </a:ext>
            </a:extLst>
          </p:cNvPr>
          <p:cNvSpPr/>
          <p:nvPr/>
        </p:nvSpPr>
        <p:spPr>
          <a:xfrm>
            <a:off x="-115262" y="3574473"/>
            <a:ext cx="3890093" cy="224315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TN"/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6B172151-B269-48F6-B24F-12B0AF44BE06}"/>
              </a:ext>
            </a:extLst>
          </p:cNvPr>
          <p:cNvSpPr txBox="1"/>
          <p:nvPr/>
        </p:nvSpPr>
        <p:spPr>
          <a:xfrm>
            <a:off x="2491895" y="120922"/>
            <a:ext cx="8301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solidFill>
                  <a:schemeClr val="bg1"/>
                </a:solidFill>
              </a:rPr>
              <a:t>th</a:t>
            </a:r>
            <a:endParaRPr lang="fr-TN" sz="2400" dirty="0">
              <a:solidFill>
                <a:schemeClr val="bg1"/>
              </a:solidFill>
            </a:endParaRPr>
          </a:p>
        </p:txBody>
      </p:sp>
      <p:pic>
        <p:nvPicPr>
          <p:cNvPr id="14" name="Image 13" descr="Une image contenant texte, clipart&#10;&#10;Description générée automatiquement">
            <a:extLst>
              <a:ext uri="{FF2B5EF4-FFF2-40B4-BE49-F238E27FC236}">
                <a16:creationId xmlns:a16="http://schemas.microsoft.com/office/drawing/2014/main" id="{0B540E6D-F87D-4B6E-8B80-C41C455B5F6D}"/>
              </a:ext>
            </a:extLst>
          </p:cNvPr>
          <p:cNvPicPr>
            <a:picLocks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70" r="17824"/>
          <a:stretch/>
        </p:blipFill>
        <p:spPr>
          <a:xfrm>
            <a:off x="-102816" y="3683952"/>
            <a:ext cx="3564000" cy="1008000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B7FB1B9E-DD48-46C6-8778-8699ABFECDB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70101" y="4801431"/>
            <a:ext cx="5532282" cy="100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41505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101</TotalTime>
  <Words>42</Words>
  <Application>Microsoft Office PowerPoint</Application>
  <PresentationFormat>Personnalisé</PresentationFormat>
  <Paragraphs>11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8" baseType="lpstr">
      <vt:lpstr>Adobe Garamond Pro Bold</vt:lpstr>
      <vt:lpstr>Arial</vt:lpstr>
      <vt:lpstr>Calibri</vt:lpstr>
      <vt:lpstr>Calibri Light</vt:lpstr>
      <vt:lpstr>Comic Sans MS</vt:lpstr>
      <vt:lpstr>Georgia</vt:lpstr>
      <vt:lpstr>Office Theme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Nessrine</dc:creator>
  <cp:lastModifiedBy>Asus</cp:lastModifiedBy>
  <cp:revision>17</cp:revision>
  <dcterms:created xsi:type="dcterms:W3CDTF">2016-11-22T19:58:07Z</dcterms:created>
  <dcterms:modified xsi:type="dcterms:W3CDTF">2022-05-23T07:17:26Z</dcterms:modified>
</cp:coreProperties>
</file>