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21602700" cy="30551438"/>
  <p:notesSz cx="6858000" cy="9144000"/>
  <p:defaultTextStyle>
    <a:defPPr>
      <a:defRPr lang="fr-FR"/>
    </a:defPPr>
    <a:lvl1pPr marL="0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1pPr>
    <a:lvl2pPr marL="1251676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2pPr>
    <a:lvl3pPr marL="2503353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3pPr>
    <a:lvl4pPr marL="3755029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4pPr>
    <a:lvl5pPr marL="5006706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5pPr>
    <a:lvl6pPr marL="6258382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6pPr>
    <a:lvl7pPr marL="7510059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7pPr>
    <a:lvl8pPr marL="8761735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8pPr>
    <a:lvl9pPr marL="10013412" algn="l" defTabSz="2503353" rtl="0" eaLnBrk="1" latinLnBrk="0" hangingPunct="1">
      <a:defRPr sz="49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1" d="100"/>
          <a:sy n="41" d="100"/>
        </p:scale>
        <p:origin x="57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75DA5-BC0A-426F-8A35-B35F3E01773D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B3647-FDD4-4A8F-A022-EDA187164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99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4999971"/>
            <a:ext cx="18362295" cy="10636427"/>
          </a:xfrm>
        </p:spPr>
        <p:txBody>
          <a:bodyPr anchor="b"/>
          <a:lstStyle>
            <a:lvl1pPr algn="ctr">
              <a:defRPr sz="141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8" y="16046579"/>
            <a:ext cx="16202025" cy="7376190"/>
          </a:xfrm>
        </p:spPr>
        <p:txBody>
          <a:bodyPr/>
          <a:lstStyle>
            <a:lvl1pPr marL="0" indent="0" algn="ctr">
              <a:buNone/>
              <a:defRPr sz="5670"/>
            </a:lvl1pPr>
            <a:lvl2pPr marL="1080135" indent="0" algn="ctr">
              <a:buNone/>
              <a:defRPr sz="4725"/>
            </a:lvl2pPr>
            <a:lvl3pPr marL="2160270" indent="0" algn="ctr">
              <a:buNone/>
              <a:defRPr sz="4253"/>
            </a:lvl3pPr>
            <a:lvl4pPr marL="3240405" indent="0" algn="ctr">
              <a:buNone/>
              <a:defRPr sz="3780"/>
            </a:lvl4pPr>
            <a:lvl5pPr marL="4320540" indent="0" algn="ctr">
              <a:buNone/>
              <a:defRPr sz="3780"/>
            </a:lvl5pPr>
            <a:lvl6pPr marL="5400675" indent="0" algn="ctr">
              <a:buNone/>
              <a:defRPr sz="3780"/>
            </a:lvl6pPr>
            <a:lvl7pPr marL="6480810" indent="0" algn="ctr">
              <a:buNone/>
              <a:defRPr sz="3780"/>
            </a:lvl7pPr>
            <a:lvl8pPr marL="7560945" indent="0" algn="ctr">
              <a:buNone/>
              <a:defRPr sz="3780"/>
            </a:lvl8pPr>
            <a:lvl9pPr marL="8641080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27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90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9433" y="1626581"/>
            <a:ext cx="4658082" cy="25890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187" y="1626581"/>
            <a:ext cx="13704213" cy="25890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6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25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35" y="7616652"/>
            <a:ext cx="18632329" cy="12708547"/>
          </a:xfrm>
        </p:spPr>
        <p:txBody>
          <a:bodyPr anchor="b"/>
          <a:lstStyle>
            <a:lvl1pPr>
              <a:defRPr sz="141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935" y="20445427"/>
            <a:ext cx="18632329" cy="6683125"/>
          </a:xfrm>
        </p:spPr>
        <p:txBody>
          <a:bodyPr/>
          <a:lstStyle>
            <a:lvl1pPr marL="0" indent="0">
              <a:buNone/>
              <a:defRPr sz="5670">
                <a:solidFill>
                  <a:schemeClr val="tx1"/>
                </a:solidFill>
              </a:defRPr>
            </a:lvl1pPr>
            <a:lvl2pPr marL="1080135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71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185" y="8132906"/>
            <a:ext cx="9181148" cy="193846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6367" y="8132906"/>
            <a:ext cx="9181148" cy="193846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20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99" y="1626588"/>
            <a:ext cx="18632329" cy="59051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002" y="7489348"/>
            <a:ext cx="9138953" cy="3670414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8002" y="11159761"/>
            <a:ext cx="9138953" cy="16414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6368" y="7489348"/>
            <a:ext cx="9183961" cy="3670414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6368" y="11159761"/>
            <a:ext cx="9183961" cy="16414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4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20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99" y="2036762"/>
            <a:ext cx="6967433" cy="7128669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961" y="4398848"/>
            <a:ext cx="10936367" cy="21711323"/>
          </a:xfrm>
        </p:spPr>
        <p:txBody>
          <a:bodyPr/>
          <a:lstStyle>
            <a:lvl1pPr>
              <a:defRPr sz="7560"/>
            </a:lvl1pPr>
            <a:lvl2pPr>
              <a:defRPr sz="6615"/>
            </a:lvl2pPr>
            <a:lvl3pPr>
              <a:defRPr sz="5670"/>
            </a:lvl3pPr>
            <a:lvl4pPr>
              <a:defRPr sz="4725"/>
            </a:lvl4pPr>
            <a:lvl5pPr>
              <a:defRPr sz="4725"/>
            </a:lvl5pPr>
            <a:lvl6pPr>
              <a:defRPr sz="4725"/>
            </a:lvl6pPr>
            <a:lvl7pPr>
              <a:defRPr sz="4725"/>
            </a:lvl7pPr>
            <a:lvl8pPr>
              <a:defRPr sz="4725"/>
            </a:lvl8pPr>
            <a:lvl9pPr>
              <a:defRPr sz="4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999" y="9165432"/>
            <a:ext cx="6967433" cy="16980095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99" y="2036762"/>
            <a:ext cx="6967433" cy="7128669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3961" y="4398848"/>
            <a:ext cx="10936367" cy="21711323"/>
          </a:xfrm>
        </p:spPr>
        <p:txBody>
          <a:bodyPr anchor="t"/>
          <a:lstStyle>
            <a:lvl1pPr marL="0" indent="0">
              <a:buNone/>
              <a:defRPr sz="7560"/>
            </a:lvl1pPr>
            <a:lvl2pPr marL="1080135" indent="0">
              <a:buNone/>
              <a:defRPr sz="6615"/>
            </a:lvl2pPr>
            <a:lvl3pPr marL="2160270" indent="0">
              <a:buNone/>
              <a:defRPr sz="5670"/>
            </a:lvl3pPr>
            <a:lvl4pPr marL="3240405" indent="0">
              <a:buNone/>
              <a:defRPr sz="4725"/>
            </a:lvl4pPr>
            <a:lvl5pPr marL="4320540" indent="0">
              <a:buNone/>
              <a:defRPr sz="4725"/>
            </a:lvl5pPr>
            <a:lvl6pPr marL="5400675" indent="0">
              <a:buNone/>
              <a:defRPr sz="4725"/>
            </a:lvl6pPr>
            <a:lvl7pPr marL="6480810" indent="0">
              <a:buNone/>
              <a:defRPr sz="4725"/>
            </a:lvl7pPr>
            <a:lvl8pPr marL="7560945" indent="0">
              <a:buNone/>
              <a:defRPr sz="4725"/>
            </a:lvl8pPr>
            <a:lvl9pPr marL="8641080" indent="0">
              <a:buNone/>
              <a:defRPr sz="47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999" y="9165432"/>
            <a:ext cx="6967433" cy="16980095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81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5186" y="1626588"/>
            <a:ext cx="18632329" cy="5905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186" y="8132906"/>
            <a:ext cx="18632329" cy="1938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5185" y="28316664"/>
            <a:ext cx="4860608" cy="1626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6CF7-F14F-4C43-A96C-5760F7566BA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5895" y="28316664"/>
            <a:ext cx="7290911" cy="1626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6907" y="28316664"/>
            <a:ext cx="4860608" cy="1626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6152-1BCD-4F6A-9A07-7304A5C29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76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60270" rtl="0" eaLnBrk="1" latinLnBrk="0" hangingPunct="1">
        <a:lnSpc>
          <a:spcPct val="90000"/>
        </a:lnSpc>
        <a:spcBef>
          <a:spcPct val="0"/>
        </a:spcBef>
        <a:buNone/>
        <a:defRPr sz="10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216027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1pPr>
      <a:lvl2pPr marL="162020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70033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78047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86060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94074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702087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810101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918114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07"/>
          <p:cNvSpPr>
            <a:spLocks noChangeArrowheads="1"/>
          </p:cNvSpPr>
          <p:nvPr/>
        </p:nvSpPr>
        <p:spPr bwMode="auto">
          <a:xfrm>
            <a:off x="2598821" y="1345254"/>
            <a:ext cx="16825367" cy="32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tabLst>
                <a:tab pos="478192" algn="l"/>
              </a:tabLst>
              <a:defRPr/>
            </a:pPr>
            <a:r>
              <a:rPr lang="en-US" sz="8860" dirty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Article </a:t>
            </a:r>
            <a:r>
              <a:rPr lang="en-US" sz="8860" dirty="0" smtClean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Title</a:t>
            </a:r>
          </a:p>
          <a:p>
            <a:pPr algn="ctr">
              <a:tabLst>
                <a:tab pos="478192" algn="l"/>
              </a:tabLst>
              <a:defRPr/>
            </a:pPr>
            <a:endParaRPr lang="en-US" sz="1600" dirty="0">
              <a:solidFill>
                <a:srgbClr val="99CC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  <a:p>
            <a:pPr algn="ctr">
              <a:tabLst>
                <a:tab pos="478192" algn="l"/>
              </a:tabLst>
              <a:defRPr/>
            </a:pPr>
            <a:r>
              <a:rPr lang="en-US" sz="567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Author‘s </a:t>
            </a:r>
            <a:r>
              <a:rPr lang="en-US" sz="5670" dirty="0">
                <a:solidFill>
                  <a:schemeClr val="bg2"/>
                </a:solidFill>
                <a:latin typeface="Arial" charset="0"/>
                <a:cs typeface="Arial" charset="0"/>
              </a:rPr>
              <a:t>name(s)</a:t>
            </a:r>
          </a:p>
          <a:p>
            <a:pPr algn="ctr">
              <a:tabLst>
                <a:tab pos="478192" algn="l"/>
              </a:tabLst>
              <a:defRPr/>
            </a:pPr>
            <a:r>
              <a:rPr lang="en-US" sz="4253" i="1" dirty="0">
                <a:solidFill>
                  <a:schemeClr val="bg2"/>
                </a:solidFill>
                <a:latin typeface="Arial" charset="0"/>
                <a:cs typeface="Arial" charset="0"/>
              </a:rPr>
              <a:t>Address (</a:t>
            </a:r>
            <a:r>
              <a:rPr lang="en-US" sz="4253" i="1" dirty="0" err="1">
                <a:solidFill>
                  <a:schemeClr val="bg2"/>
                </a:solidFill>
                <a:latin typeface="Arial" charset="0"/>
                <a:cs typeface="Arial" charset="0"/>
              </a:rPr>
              <a:t>es</a:t>
            </a:r>
            <a:r>
              <a:rPr lang="en-US" sz="4253" i="1" dirty="0">
                <a:solidFill>
                  <a:schemeClr val="bg2"/>
                </a:solidFill>
                <a:latin typeface="Arial" charset="0"/>
                <a:cs typeface="Arial" charset="0"/>
              </a:rPr>
              <a:t>)  of Author(s)</a:t>
            </a:r>
            <a:endParaRPr lang="fr-FR" sz="4253" i="1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-115262" y="46893"/>
            <a:ext cx="21741407" cy="5931876"/>
            <a:chOff x="-115262" y="1"/>
            <a:chExt cx="21741407" cy="5931876"/>
          </a:xfrm>
        </p:grpSpPr>
        <p:grpSp>
          <p:nvGrpSpPr>
            <p:cNvPr id="11" name="Groupe 10"/>
            <p:cNvGrpSpPr/>
            <p:nvPr/>
          </p:nvGrpSpPr>
          <p:grpSpPr>
            <a:xfrm>
              <a:off x="-115262" y="1"/>
              <a:ext cx="21741407" cy="5931876"/>
              <a:chOff x="-115262" y="1"/>
              <a:chExt cx="21741407" cy="5931876"/>
            </a:xfrm>
          </p:grpSpPr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107"/>
              <a:stretch/>
            </p:blipFill>
            <p:spPr>
              <a:xfrm>
                <a:off x="-115262" y="1"/>
                <a:ext cx="21741407" cy="5931876"/>
              </a:xfrm>
              <a:prstGeom prst="rect">
                <a:avLst/>
              </a:prstGeom>
            </p:spPr>
          </p:pic>
          <p:sp>
            <p:nvSpPr>
              <p:cNvPr id="3" name="ZoneTexte 2"/>
              <p:cNvSpPr txBox="1"/>
              <p:nvPr/>
            </p:nvSpPr>
            <p:spPr>
              <a:xfrm>
                <a:off x="18507477" y="1177835"/>
                <a:ext cx="28648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800" b="1" dirty="0" smtClean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Hammamet 18-20 2018</a:t>
                </a:r>
              </a:p>
              <a:p>
                <a:pPr algn="ctr"/>
                <a:r>
                  <a:rPr lang="fr-FR" sz="1800" b="1" dirty="0" err="1" smtClean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Tunisia</a:t>
                </a:r>
                <a:endParaRPr lang="fr-FR" sz="4400" b="1" dirty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2860230" y="318684"/>
                <a:ext cx="1656395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S</a:t>
                </a:r>
                <a:r>
                  <a:rPr lang="fr-FR" sz="4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ciences of </a:t>
                </a:r>
                <a:r>
                  <a:rPr lang="fr-FR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E</a:t>
                </a:r>
                <a:r>
                  <a:rPr lang="fr-FR" sz="4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lectronics, </a:t>
                </a:r>
                <a:r>
                  <a:rPr lang="fr-FR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T</a:t>
                </a:r>
                <a:r>
                  <a:rPr lang="fr-FR" sz="4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echnologies of </a:t>
                </a:r>
                <a:r>
                  <a:rPr lang="fr-FR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I</a:t>
                </a:r>
                <a:r>
                  <a:rPr lang="fr-FR" sz="4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nformation and </a:t>
                </a:r>
                <a:r>
                  <a:rPr lang="fr-FR" sz="4000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T</a:t>
                </a:r>
                <a:r>
                  <a:rPr lang="fr-FR" sz="40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dobe Garamond Pro Bold" panose="02020702060506020403" pitchFamily="18" charset="0"/>
                  </a:rPr>
                  <a:t>elecommunications</a:t>
                </a:r>
                <a:endParaRPr lang="fr-FR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aramond Pro Bold" panose="02020702060506020403" pitchFamily="18" charset="0"/>
                </a:endParaRPr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>
                <a:off x="277611" y="155586"/>
                <a:ext cx="2498056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3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8 th</a:t>
                </a:r>
              </a:p>
              <a:p>
                <a:pPr algn="ctr"/>
                <a:r>
                  <a:rPr lang="fr-FR" sz="3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International </a:t>
                </a:r>
              </a:p>
              <a:p>
                <a:pPr algn="ctr"/>
                <a:r>
                  <a:rPr lang="fr-FR" sz="3200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Conference</a:t>
                </a:r>
                <a:endParaRPr lang="fr-FR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" name="ZoneTexte 11"/>
            <p:cNvSpPr txBox="1"/>
            <p:nvPr/>
          </p:nvSpPr>
          <p:spPr>
            <a:xfrm>
              <a:off x="1242647" y="5462956"/>
              <a:ext cx="2532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www.ieee.org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415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31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Adobe Garamond Pro Bold</vt:lpstr>
      <vt:lpstr>Arial</vt:lpstr>
      <vt:lpstr>Calibri</vt:lpstr>
      <vt:lpstr>Calibri Light</vt:lpstr>
      <vt:lpstr>Comic Sans MS</vt:lpstr>
      <vt:lpstr>Georgia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Nessrine</dc:creator>
  <cp:lastModifiedBy>Hp</cp:lastModifiedBy>
  <cp:revision>11</cp:revision>
  <dcterms:created xsi:type="dcterms:W3CDTF">2016-11-22T19:58:07Z</dcterms:created>
  <dcterms:modified xsi:type="dcterms:W3CDTF">2018-11-08T14:28:00Z</dcterms:modified>
</cp:coreProperties>
</file>