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2" r:id="rId2"/>
    <p:sldId id="327" r:id="rId3"/>
    <p:sldId id="397" r:id="rId4"/>
    <p:sldId id="398" r:id="rId5"/>
    <p:sldId id="396" r:id="rId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CCFF"/>
    <a:srgbClr val="006600"/>
    <a:srgbClr val="FFFAEB"/>
    <a:srgbClr val="FF0000"/>
    <a:srgbClr val="333399"/>
    <a:srgbClr val="0000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35" autoAdjust="0"/>
    <p:restoredTop sz="94581" autoAdjust="0"/>
  </p:normalViewPr>
  <p:slideViewPr>
    <p:cSldViewPr>
      <p:cViewPr varScale="1">
        <p:scale>
          <a:sx n="80" d="100"/>
          <a:sy n="80" d="100"/>
        </p:scale>
        <p:origin x="97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4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E3F7387-7F03-44A9-BF70-0305A74599E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445399A-B709-4C34-9E06-BC6610A0894F}" type="slidenum">
              <a:rPr lang="en-US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5C4438-A36A-4C13-92E2-717958E4DB4F}" type="slidenum">
              <a:rPr lang="en-US" smtClean="0">
                <a:latin typeface="Arial" charset="0"/>
                <a:cs typeface="Arial" charset="0"/>
              </a:rPr>
              <a:pPr/>
              <a:t>1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254618-757B-4095-967E-80F5187169B5}" type="slidenum">
              <a:rPr lang="en-US" smtClean="0">
                <a:latin typeface="Arial" charset="0"/>
                <a:cs typeface="Arial" charset="0"/>
              </a:rPr>
              <a:pPr/>
              <a:t>2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86E87-5B2C-4A71-9B14-BB6926D4DADC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CD3576-6952-4767-AA09-0C2F4DD8D5F4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831FA5-A772-41B4-9CAE-078BCC36BF92}" type="slidenum">
              <a:rPr lang="en-US" smtClean="0">
                <a:latin typeface="Arial" charset="0"/>
                <a:cs typeface="Arial" charset="0"/>
              </a:rPr>
              <a:pPr/>
              <a:t>5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1749" y="1066875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C3FB-DCE7-4245-92AA-58A407FA83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9" name="Groupe 18"/>
          <p:cNvGrpSpPr/>
          <p:nvPr userDrawn="1"/>
        </p:nvGrpSpPr>
        <p:grpSpPr>
          <a:xfrm>
            <a:off x="0" y="-26988"/>
            <a:ext cx="9180513" cy="2087835"/>
            <a:chOff x="0" y="-26988"/>
            <a:chExt cx="9180513" cy="2087835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D9FC6656-9560-4BE4-9618-3C9F2722D61D}"/>
                </a:ext>
              </a:extLst>
            </p:cNvPr>
            <p:cNvGrpSpPr/>
            <p:nvPr userDrawn="1"/>
          </p:nvGrpSpPr>
          <p:grpSpPr>
            <a:xfrm>
              <a:off x="0" y="-26988"/>
              <a:ext cx="9180513" cy="2087835"/>
              <a:chOff x="0" y="-26988"/>
              <a:chExt cx="9180513" cy="2087835"/>
            </a:xfrm>
          </p:grpSpPr>
          <p:grpSp>
            <p:nvGrpSpPr>
              <p:cNvPr id="24" name="Groupe 41"/>
              <p:cNvGrpSpPr>
                <a:grpSpLocks/>
              </p:cNvGrpSpPr>
              <p:nvPr userDrawn="1"/>
            </p:nvGrpSpPr>
            <p:grpSpPr bwMode="auto">
              <a:xfrm>
                <a:off x="0" y="-26988"/>
                <a:ext cx="9180513" cy="2087835"/>
                <a:chOff x="0" y="-27384"/>
                <a:chExt cx="9180000" cy="2089033"/>
              </a:xfrm>
            </p:grpSpPr>
            <p:sp>
              <p:nvSpPr>
                <p:cNvPr id="26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87384" y="404665"/>
                  <a:ext cx="720685" cy="36056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7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-381"/>
                  <a:ext cx="1835047" cy="2062030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8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9180000" cy="864096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9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1020706" cy="104358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grpSp>
              <p:nvGrpSpPr>
                <p:cNvPr id="30" name="Groupe 21"/>
                <p:cNvGrpSpPr>
                  <a:grpSpLocks/>
                </p:cNvGrpSpPr>
                <p:nvPr userDrawn="1"/>
              </p:nvGrpSpPr>
              <p:grpSpPr bwMode="auto">
                <a:xfrm>
                  <a:off x="241301" y="0"/>
                  <a:ext cx="1259631" cy="769147"/>
                  <a:chOff x="595241" y="1667574"/>
                  <a:chExt cx="2124000" cy="1296000"/>
                </a:xfrm>
              </p:grpSpPr>
              <p:sp>
                <p:nvSpPr>
                  <p:cNvPr id="32" name="Ellipse 31"/>
                  <p:cNvSpPr/>
                  <p:nvPr userDrawn="1"/>
                </p:nvSpPr>
                <p:spPr bwMode="auto">
                  <a:xfrm>
                    <a:off x="595217" y="1666933"/>
                    <a:ext cx="2125305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12980988">
                      <a:defRPr/>
                    </a:pPr>
                    <a:endParaRPr lang="fr-FR"/>
                  </a:p>
                </p:txBody>
              </p:sp>
              <p:pic>
                <p:nvPicPr>
                  <p:cNvPr id="33" name="Picture 87" descr="C:\Documents and Settings\MANNOU\Bureau\bureau 21-12-2011\logo\SETITnew logo.png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765117" y="1767587"/>
                    <a:ext cx="1801813" cy="10874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31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1692180" y="271238"/>
                  <a:ext cx="7432260" cy="277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defTabSz="12980988">
                    <a:defRPr/>
                  </a:pP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S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ciences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E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lectronics ,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echnologies 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I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nformation and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elecommunications</a:t>
                  </a:r>
                </a:p>
              </p:txBody>
            </p:sp>
          </p:grpSp>
          <p:sp>
            <p:nvSpPr>
              <p:cNvPr id="25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71437" y="857232"/>
                <a:ext cx="1643043" cy="383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18000" rIns="18000">
                <a:spAutoFit/>
              </a:bodyPr>
              <a:lstStyle/>
              <a:p>
                <a:pPr algn="ctr" defTabSz="12980988">
                  <a:lnSpc>
                    <a:spcPct val="70000"/>
                  </a:lnSpc>
                  <a:defRPr/>
                </a:pPr>
                <a:r>
                  <a:rPr lang="en-GB" sz="9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ernard MT Condensed" pitchFamily="18" charset="0"/>
                  </a:rPr>
                  <a:t>Sfax 28-30 May 2022</a:t>
                </a:r>
              </a:p>
              <a:p>
                <a:pPr algn="ctr" defTabSz="12980988">
                  <a:lnSpc>
                    <a:spcPct val="90000"/>
                  </a:lnSpc>
                  <a:defRPr/>
                </a:pPr>
                <a:r>
                  <a:rPr lang="en-GB" sz="14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pperplate Gothic Bold" pitchFamily="34" charset="0"/>
                  </a:rPr>
                  <a:t>Tunisia</a:t>
                </a:r>
                <a:endParaRPr lang="en-GB" sz="90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pperplate Gothic Bold" pitchFamily="34" charset="0"/>
                </a:endParaRPr>
              </a:p>
            </p:txBody>
          </p:sp>
        </p:grpSp>
        <p:grpSp>
          <p:nvGrpSpPr>
            <p:cNvPr id="21" name="Groupe 20"/>
            <p:cNvGrpSpPr/>
            <p:nvPr userDrawn="1"/>
          </p:nvGrpSpPr>
          <p:grpSpPr>
            <a:xfrm>
              <a:off x="78138" y="1329179"/>
              <a:ext cx="1830037" cy="615963"/>
              <a:chOff x="1805859" y="2415896"/>
              <a:chExt cx="5532282" cy="2075844"/>
            </a:xfrm>
          </p:grpSpPr>
          <p:pic>
            <p:nvPicPr>
              <p:cNvPr id="22" name="Image 2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0B540E6D-F87D-4B6E-8B80-C41C455B5F6D}"/>
                  </a:ext>
                </a:extLst>
              </p:cNvPr>
              <p:cNvPicPr>
                <a:picLocks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03" t="4924" r="17825"/>
              <a:stretch/>
            </p:blipFill>
            <p:spPr>
              <a:xfrm>
                <a:off x="2567058" y="2415896"/>
                <a:ext cx="3470082" cy="958366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B7FB1B9E-DD48-46C6-8778-8699ABFECD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5859" y="3483740"/>
                <a:ext cx="5532282" cy="1008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755576" y="2132856"/>
            <a:ext cx="7931224" cy="399330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551ED-73A2-4B08-AEC6-5B7A85A5A37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 hasCustomPrompt="1"/>
          </p:nvPr>
        </p:nvSpPr>
        <p:spPr>
          <a:xfrm>
            <a:off x="2165087" y="836712"/>
            <a:ext cx="6655385" cy="132556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Cliquez pour modifier le </a:t>
            </a:r>
            <a:r>
              <a:rPr lang="fr-FR" dirty="0" smtClean="0"/>
              <a:t>style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9937" y="2332310"/>
            <a:ext cx="4026039" cy="20073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520937" y="2332310"/>
            <a:ext cx="4165863" cy="20073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329937" y="4671230"/>
            <a:ext cx="4165863" cy="17932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20937" y="4671230"/>
            <a:ext cx="4165863" cy="17932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EB8-9B51-468D-BF5C-BFB07108DC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" name="Groupe 9"/>
          <p:cNvGrpSpPr/>
          <p:nvPr userDrawn="1"/>
        </p:nvGrpSpPr>
        <p:grpSpPr>
          <a:xfrm>
            <a:off x="0" y="-26988"/>
            <a:ext cx="9180513" cy="2087835"/>
            <a:chOff x="0" y="-26988"/>
            <a:chExt cx="9180513" cy="2087835"/>
          </a:xfrm>
        </p:grpSpPr>
        <p:grpSp>
          <p:nvGrpSpPr>
            <p:cNvPr id="11" name="Groupe 10">
              <a:extLst>
                <a:ext uri="{FF2B5EF4-FFF2-40B4-BE49-F238E27FC236}">
                  <a16:creationId xmlns:a16="http://schemas.microsoft.com/office/drawing/2014/main" id="{D9FC6656-9560-4BE4-9618-3C9F2722D61D}"/>
                </a:ext>
              </a:extLst>
            </p:cNvPr>
            <p:cNvGrpSpPr/>
            <p:nvPr userDrawn="1"/>
          </p:nvGrpSpPr>
          <p:grpSpPr>
            <a:xfrm>
              <a:off x="0" y="-26988"/>
              <a:ext cx="9180513" cy="2087835"/>
              <a:chOff x="0" y="-26988"/>
              <a:chExt cx="9180513" cy="2087835"/>
            </a:xfrm>
          </p:grpSpPr>
          <p:grpSp>
            <p:nvGrpSpPr>
              <p:cNvPr id="15" name="Groupe 41"/>
              <p:cNvGrpSpPr>
                <a:grpSpLocks/>
              </p:cNvGrpSpPr>
              <p:nvPr userDrawn="1"/>
            </p:nvGrpSpPr>
            <p:grpSpPr bwMode="auto">
              <a:xfrm>
                <a:off x="0" y="-26988"/>
                <a:ext cx="9180513" cy="2087835"/>
                <a:chOff x="0" y="-27384"/>
                <a:chExt cx="9180000" cy="2089033"/>
              </a:xfrm>
            </p:grpSpPr>
            <p:sp>
              <p:nvSpPr>
                <p:cNvPr id="17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87384" y="404665"/>
                  <a:ext cx="720685" cy="36056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8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-381"/>
                  <a:ext cx="1835047" cy="2062030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9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9180000" cy="864096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0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1020706" cy="104358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grpSp>
              <p:nvGrpSpPr>
                <p:cNvPr id="21" name="Groupe 21"/>
                <p:cNvGrpSpPr>
                  <a:grpSpLocks/>
                </p:cNvGrpSpPr>
                <p:nvPr userDrawn="1"/>
              </p:nvGrpSpPr>
              <p:grpSpPr bwMode="auto">
                <a:xfrm>
                  <a:off x="241301" y="0"/>
                  <a:ext cx="1259631" cy="769147"/>
                  <a:chOff x="595241" y="1667574"/>
                  <a:chExt cx="2124000" cy="1296000"/>
                </a:xfrm>
              </p:grpSpPr>
              <p:sp>
                <p:nvSpPr>
                  <p:cNvPr id="23" name="Ellipse 22"/>
                  <p:cNvSpPr/>
                  <p:nvPr userDrawn="1"/>
                </p:nvSpPr>
                <p:spPr bwMode="auto">
                  <a:xfrm>
                    <a:off x="595217" y="1666933"/>
                    <a:ext cx="2125305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12980988">
                      <a:defRPr/>
                    </a:pPr>
                    <a:endParaRPr lang="fr-FR"/>
                  </a:p>
                </p:txBody>
              </p:sp>
              <p:pic>
                <p:nvPicPr>
                  <p:cNvPr id="24" name="Picture 87" descr="C:\Documents and Settings\MANNOU\Bureau\bureau 21-12-2011\logo\SETITnew logo.png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765117" y="1767587"/>
                    <a:ext cx="1801813" cy="10874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22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1692180" y="271238"/>
                  <a:ext cx="7432260" cy="277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defTabSz="12980988">
                    <a:defRPr/>
                  </a:pP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S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ciences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E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lectronics ,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echnologies 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I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nformation and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elecommunications</a:t>
                  </a:r>
                </a:p>
              </p:txBody>
            </p:sp>
          </p:grpSp>
          <p:sp>
            <p:nvSpPr>
              <p:cNvPr id="16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71437" y="857232"/>
                <a:ext cx="1643043" cy="383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18000" rIns="18000">
                <a:spAutoFit/>
              </a:bodyPr>
              <a:lstStyle/>
              <a:p>
                <a:pPr algn="ctr" defTabSz="12980988">
                  <a:lnSpc>
                    <a:spcPct val="70000"/>
                  </a:lnSpc>
                  <a:defRPr/>
                </a:pPr>
                <a:r>
                  <a:rPr lang="en-GB" sz="9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ernard MT Condensed" pitchFamily="18" charset="0"/>
                  </a:rPr>
                  <a:t>Sfax 28-30 May 2022</a:t>
                </a:r>
              </a:p>
              <a:p>
                <a:pPr algn="ctr" defTabSz="12980988">
                  <a:lnSpc>
                    <a:spcPct val="90000"/>
                  </a:lnSpc>
                  <a:defRPr/>
                </a:pPr>
                <a:r>
                  <a:rPr lang="en-GB" sz="14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pperplate Gothic Bold" pitchFamily="34" charset="0"/>
                  </a:rPr>
                  <a:t>Tunisia</a:t>
                </a:r>
                <a:endParaRPr lang="en-GB" sz="90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pperplate Gothic Bold" pitchFamily="34" charset="0"/>
                </a:endParaRPr>
              </a:p>
            </p:txBody>
          </p:sp>
        </p:grpSp>
        <p:grpSp>
          <p:nvGrpSpPr>
            <p:cNvPr id="12" name="Groupe 11"/>
            <p:cNvGrpSpPr/>
            <p:nvPr userDrawn="1"/>
          </p:nvGrpSpPr>
          <p:grpSpPr>
            <a:xfrm>
              <a:off x="78138" y="1329179"/>
              <a:ext cx="1830037" cy="615963"/>
              <a:chOff x="1805859" y="2415896"/>
              <a:chExt cx="5532282" cy="2075844"/>
            </a:xfrm>
          </p:grpSpPr>
          <p:pic>
            <p:nvPicPr>
              <p:cNvPr id="13" name="Image 12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0B540E6D-F87D-4B6E-8B80-C41C455B5F6D}"/>
                  </a:ext>
                </a:extLst>
              </p:cNvPr>
              <p:cNvPicPr>
                <a:picLocks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03" t="4924" r="17825"/>
              <a:stretch/>
            </p:blipFill>
            <p:spPr>
              <a:xfrm>
                <a:off x="2567058" y="2415896"/>
                <a:ext cx="3470082" cy="958366"/>
              </a:xfrm>
              <a:prstGeom prst="rect">
                <a:avLst/>
              </a:prstGeom>
            </p:spPr>
          </p:pic>
          <p:pic>
            <p:nvPicPr>
              <p:cNvPr id="14" name="Image 13">
                <a:extLst>
                  <a:ext uri="{FF2B5EF4-FFF2-40B4-BE49-F238E27FC236}">
                    <a16:creationId xmlns:a16="http://schemas.microsoft.com/office/drawing/2014/main" id="{B7FB1B9E-DD48-46C6-8778-8699ABFECD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5859" y="3483740"/>
                <a:ext cx="5532282" cy="1008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re. Texte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63688" y="83671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</a:t>
            </a:r>
            <a:r>
              <a:rPr lang="fr-FR" dirty="0" smtClean="0"/>
              <a:t>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75210" y="2282064"/>
            <a:ext cx="4254500" cy="39319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795590"/>
            <a:ext cx="4316288" cy="20448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316288" cy="227544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2B94A-4F69-410B-9253-D9E38B05B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0" y="-26988"/>
            <a:ext cx="9180513" cy="2087835"/>
            <a:chOff x="0" y="-26988"/>
            <a:chExt cx="9180513" cy="2087835"/>
          </a:xfrm>
        </p:grpSpPr>
        <p:grpSp>
          <p:nvGrpSpPr>
            <p:cNvPr id="10" name="Groupe 9">
              <a:extLst>
                <a:ext uri="{FF2B5EF4-FFF2-40B4-BE49-F238E27FC236}">
                  <a16:creationId xmlns:a16="http://schemas.microsoft.com/office/drawing/2014/main" id="{D9FC6656-9560-4BE4-9618-3C9F2722D61D}"/>
                </a:ext>
              </a:extLst>
            </p:cNvPr>
            <p:cNvGrpSpPr/>
            <p:nvPr userDrawn="1"/>
          </p:nvGrpSpPr>
          <p:grpSpPr>
            <a:xfrm>
              <a:off x="0" y="-26988"/>
              <a:ext cx="9180513" cy="2087835"/>
              <a:chOff x="0" y="-26988"/>
              <a:chExt cx="9180513" cy="2087835"/>
            </a:xfrm>
          </p:grpSpPr>
          <p:grpSp>
            <p:nvGrpSpPr>
              <p:cNvPr id="14" name="Groupe 41"/>
              <p:cNvGrpSpPr>
                <a:grpSpLocks/>
              </p:cNvGrpSpPr>
              <p:nvPr userDrawn="1"/>
            </p:nvGrpSpPr>
            <p:grpSpPr bwMode="auto">
              <a:xfrm>
                <a:off x="0" y="-26988"/>
                <a:ext cx="9180513" cy="2087835"/>
                <a:chOff x="0" y="-27384"/>
                <a:chExt cx="9180000" cy="2089033"/>
              </a:xfrm>
            </p:grpSpPr>
            <p:sp>
              <p:nvSpPr>
                <p:cNvPr id="16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87384" y="404665"/>
                  <a:ext cx="720685" cy="36056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7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-381"/>
                  <a:ext cx="1835047" cy="2062030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8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9180000" cy="864096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9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1020706" cy="104358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grpSp>
              <p:nvGrpSpPr>
                <p:cNvPr id="20" name="Groupe 21"/>
                <p:cNvGrpSpPr>
                  <a:grpSpLocks/>
                </p:cNvGrpSpPr>
                <p:nvPr userDrawn="1"/>
              </p:nvGrpSpPr>
              <p:grpSpPr bwMode="auto">
                <a:xfrm>
                  <a:off x="241301" y="0"/>
                  <a:ext cx="1259631" cy="769147"/>
                  <a:chOff x="595241" y="1667574"/>
                  <a:chExt cx="2124000" cy="1296000"/>
                </a:xfrm>
              </p:grpSpPr>
              <p:sp>
                <p:nvSpPr>
                  <p:cNvPr id="22" name="Ellipse 21"/>
                  <p:cNvSpPr/>
                  <p:nvPr userDrawn="1"/>
                </p:nvSpPr>
                <p:spPr bwMode="auto">
                  <a:xfrm>
                    <a:off x="595217" y="1666933"/>
                    <a:ext cx="2125305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12980988">
                      <a:defRPr/>
                    </a:pPr>
                    <a:endParaRPr lang="fr-FR"/>
                  </a:p>
                </p:txBody>
              </p:sp>
              <p:pic>
                <p:nvPicPr>
                  <p:cNvPr id="23" name="Picture 87" descr="C:\Documents and Settings\MANNOU\Bureau\bureau 21-12-2011\logo\SETITnew logo.png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765117" y="1767587"/>
                    <a:ext cx="1801813" cy="10874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21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1692180" y="271238"/>
                  <a:ext cx="7432260" cy="277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defTabSz="12980988">
                    <a:defRPr/>
                  </a:pP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S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ciences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E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lectronics ,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echnologies 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I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nformation and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elecommunications</a:t>
                  </a:r>
                </a:p>
              </p:txBody>
            </p:sp>
          </p:grpSp>
          <p:sp>
            <p:nvSpPr>
              <p:cNvPr id="15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71437" y="857232"/>
                <a:ext cx="1643043" cy="383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18000" rIns="18000">
                <a:spAutoFit/>
              </a:bodyPr>
              <a:lstStyle/>
              <a:p>
                <a:pPr algn="ctr" defTabSz="12980988">
                  <a:lnSpc>
                    <a:spcPct val="70000"/>
                  </a:lnSpc>
                  <a:defRPr/>
                </a:pPr>
                <a:r>
                  <a:rPr lang="en-GB" sz="9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ernard MT Condensed" pitchFamily="18" charset="0"/>
                  </a:rPr>
                  <a:t>Sfax 28-30 May 2022</a:t>
                </a:r>
              </a:p>
              <a:p>
                <a:pPr algn="ctr" defTabSz="12980988">
                  <a:lnSpc>
                    <a:spcPct val="90000"/>
                  </a:lnSpc>
                  <a:defRPr/>
                </a:pPr>
                <a:r>
                  <a:rPr lang="en-GB" sz="14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pperplate Gothic Bold" pitchFamily="34" charset="0"/>
                  </a:rPr>
                  <a:t>Tunisia</a:t>
                </a:r>
                <a:endParaRPr lang="en-GB" sz="90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pperplate Gothic Bold" pitchFamily="34" charset="0"/>
                </a:endParaRPr>
              </a:p>
            </p:txBody>
          </p:sp>
        </p:grpSp>
        <p:grpSp>
          <p:nvGrpSpPr>
            <p:cNvPr id="11" name="Groupe 10"/>
            <p:cNvGrpSpPr/>
            <p:nvPr userDrawn="1"/>
          </p:nvGrpSpPr>
          <p:grpSpPr>
            <a:xfrm>
              <a:off x="78138" y="1329179"/>
              <a:ext cx="1830037" cy="615963"/>
              <a:chOff x="1805859" y="2415896"/>
              <a:chExt cx="5532282" cy="2075844"/>
            </a:xfrm>
          </p:grpSpPr>
          <p:pic>
            <p:nvPicPr>
              <p:cNvPr id="12" name="Image 11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0B540E6D-F87D-4B6E-8B80-C41C455B5F6D}"/>
                  </a:ext>
                </a:extLst>
              </p:cNvPr>
              <p:cNvPicPr>
                <a:picLocks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03" t="4924" r="17825"/>
              <a:stretch/>
            </p:blipFill>
            <p:spPr>
              <a:xfrm>
                <a:off x="2567058" y="2415896"/>
                <a:ext cx="3470082" cy="958366"/>
              </a:xfrm>
              <a:prstGeom prst="rect">
                <a:avLst/>
              </a:prstGeom>
            </p:spPr>
          </p:pic>
          <p:pic>
            <p:nvPicPr>
              <p:cNvPr id="13" name="Image 12">
                <a:extLst>
                  <a:ext uri="{FF2B5EF4-FFF2-40B4-BE49-F238E27FC236}">
                    <a16:creationId xmlns:a16="http://schemas.microsoft.com/office/drawing/2014/main" id="{B7FB1B9E-DD48-46C6-8778-8699ABFECD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5859" y="3483740"/>
                <a:ext cx="5532282" cy="1008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14438" y="90779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3356069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grpSp>
        <p:nvGrpSpPr>
          <p:cNvPr id="17" name="Groupe 16"/>
          <p:cNvGrpSpPr/>
          <p:nvPr userDrawn="1"/>
        </p:nvGrpSpPr>
        <p:grpSpPr>
          <a:xfrm>
            <a:off x="0" y="-26988"/>
            <a:ext cx="9180513" cy="2087835"/>
            <a:chOff x="0" y="-26988"/>
            <a:chExt cx="9180513" cy="2087835"/>
          </a:xfrm>
        </p:grpSpPr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D9FC6656-9560-4BE4-9618-3C9F2722D61D}"/>
                </a:ext>
              </a:extLst>
            </p:cNvPr>
            <p:cNvGrpSpPr/>
            <p:nvPr userDrawn="1"/>
          </p:nvGrpSpPr>
          <p:grpSpPr>
            <a:xfrm>
              <a:off x="0" y="-26988"/>
              <a:ext cx="9180513" cy="2087835"/>
              <a:chOff x="0" y="-26988"/>
              <a:chExt cx="9180513" cy="2087835"/>
            </a:xfrm>
          </p:grpSpPr>
          <p:grpSp>
            <p:nvGrpSpPr>
              <p:cNvPr id="22" name="Groupe 41"/>
              <p:cNvGrpSpPr>
                <a:grpSpLocks/>
              </p:cNvGrpSpPr>
              <p:nvPr userDrawn="1"/>
            </p:nvGrpSpPr>
            <p:grpSpPr bwMode="auto">
              <a:xfrm>
                <a:off x="0" y="-26988"/>
                <a:ext cx="9180513" cy="2087835"/>
                <a:chOff x="0" y="-27384"/>
                <a:chExt cx="9180000" cy="2089033"/>
              </a:xfrm>
            </p:grpSpPr>
            <p:sp>
              <p:nvSpPr>
                <p:cNvPr id="24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87384" y="404665"/>
                  <a:ext cx="720685" cy="36056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5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-381"/>
                  <a:ext cx="1835047" cy="2062030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6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9180000" cy="864096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27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1020706" cy="104358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grpSp>
              <p:nvGrpSpPr>
                <p:cNvPr id="28" name="Groupe 21"/>
                <p:cNvGrpSpPr>
                  <a:grpSpLocks/>
                </p:cNvGrpSpPr>
                <p:nvPr userDrawn="1"/>
              </p:nvGrpSpPr>
              <p:grpSpPr bwMode="auto">
                <a:xfrm>
                  <a:off x="241301" y="0"/>
                  <a:ext cx="1259631" cy="769147"/>
                  <a:chOff x="595241" y="1667574"/>
                  <a:chExt cx="2124000" cy="1296000"/>
                </a:xfrm>
              </p:grpSpPr>
              <p:sp>
                <p:nvSpPr>
                  <p:cNvPr id="30" name="Ellipse 29"/>
                  <p:cNvSpPr/>
                  <p:nvPr userDrawn="1"/>
                </p:nvSpPr>
                <p:spPr bwMode="auto">
                  <a:xfrm>
                    <a:off x="595217" y="1666933"/>
                    <a:ext cx="2125305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12980988">
                      <a:defRPr/>
                    </a:pPr>
                    <a:endParaRPr lang="fr-FR"/>
                  </a:p>
                </p:txBody>
              </p:sp>
              <p:pic>
                <p:nvPicPr>
                  <p:cNvPr id="31" name="Picture 87" descr="C:\Documents and Settings\MANNOU\Bureau\bureau 21-12-2011\logo\SETITnew logo.png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2"/>
                  <a:srcRect/>
                  <a:stretch>
                    <a:fillRect/>
                  </a:stretch>
                </p:blipFill>
                <p:spPr bwMode="auto">
                  <a:xfrm>
                    <a:off x="765117" y="1767587"/>
                    <a:ext cx="1801813" cy="10874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29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1692180" y="271238"/>
                  <a:ext cx="7432260" cy="277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defTabSz="12980988">
                    <a:defRPr/>
                  </a:pP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S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ciences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E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lectronics ,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echnologies 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I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nformation and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elecommunications</a:t>
                  </a:r>
                </a:p>
              </p:txBody>
            </p:sp>
          </p:grpSp>
          <p:sp>
            <p:nvSpPr>
              <p:cNvPr id="23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71437" y="857232"/>
                <a:ext cx="1643043" cy="383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18000" rIns="18000">
                <a:spAutoFit/>
              </a:bodyPr>
              <a:lstStyle/>
              <a:p>
                <a:pPr algn="ctr" defTabSz="12980988">
                  <a:lnSpc>
                    <a:spcPct val="70000"/>
                  </a:lnSpc>
                  <a:defRPr/>
                </a:pPr>
                <a:r>
                  <a:rPr lang="en-GB" sz="9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ernard MT Condensed" pitchFamily="18" charset="0"/>
                  </a:rPr>
                  <a:t>Sfax 28-30 May 2022</a:t>
                </a:r>
              </a:p>
              <a:p>
                <a:pPr algn="ctr" defTabSz="12980988">
                  <a:lnSpc>
                    <a:spcPct val="90000"/>
                  </a:lnSpc>
                  <a:defRPr/>
                </a:pPr>
                <a:r>
                  <a:rPr lang="en-GB" sz="14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pperplate Gothic Bold" pitchFamily="34" charset="0"/>
                  </a:rPr>
                  <a:t>Tunisia</a:t>
                </a:r>
                <a:endParaRPr lang="en-GB" sz="90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pperplate Gothic Bold" pitchFamily="34" charset="0"/>
                </a:endParaRPr>
              </a:p>
            </p:txBody>
          </p:sp>
        </p:grpSp>
        <p:grpSp>
          <p:nvGrpSpPr>
            <p:cNvPr id="19" name="Groupe 18"/>
            <p:cNvGrpSpPr/>
            <p:nvPr userDrawn="1"/>
          </p:nvGrpSpPr>
          <p:grpSpPr>
            <a:xfrm>
              <a:off x="78138" y="1329179"/>
              <a:ext cx="1830037" cy="615963"/>
              <a:chOff x="1805859" y="2415896"/>
              <a:chExt cx="5532282" cy="2075844"/>
            </a:xfrm>
          </p:grpSpPr>
          <p:pic>
            <p:nvPicPr>
              <p:cNvPr id="20" name="Image 19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0B540E6D-F87D-4B6E-8B80-C41C455B5F6D}"/>
                  </a:ext>
                </a:extLst>
              </p:cNvPr>
              <p:cNvPicPr>
                <a:picLocks/>
              </p:cNvPicPr>
              <p:nvPr userDrawn="1"/>
            </p:nvPicPr>
            <p:blipFill rotWithShape="1">
              <a:blip r:embed="rId3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03" t="4924" r="17825"/>
              <a:stretch/>
            </p:blipFill>
            <p:spPr>
              <a:xfrm>
                <a:off x="2567058" y="2415896"/>
                <a:ext cx="3470082" cy="958366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B7FB1B9E-DD48-46C6-8778-8699ABFECD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5859" y="3483740"/>
                <a:ext cx="5532282" cy="100800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9942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05AF-973C-4BAF-95F9-797939F484C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C77FC-953A-4CE5-8F60-9A7C09C660C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51720" y="908720"/>
            <a:ext cx="6635080" cy="109001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pour modifier le </a:t>
            </a:r>
            <a:r>
              <a:rPr lang="fr-FR" dirty="0" smtClean="0"/>
              <a:t>du </a:t>
            </a:r>
            <a:r>
              <a:rPr lang="fr-FR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3060650"/>
            <a:ext cx="4040188" cy="324867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242088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3060650"/>
            <a:ext cx="4041775" cy="324867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C5EBF-65CD-4C05-A4F4-D70AC4A527A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3304" y="2204864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908720"/>
            <a:ext cx="5111750" cy="521744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3304" y="3429000"/>
            <a:ext cx="3008313" cy="2697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B0CD1-B848-474C-924F-1F416896AB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37928" y="1340767"/>
            <a:ext cx="5486400" cy="33868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51720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286C9-F707-466D-8D2E-3D7837ACE5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53E4-3342-4236-AD23-313337AB0E4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AAFCB-24E2-490C-AAD4-924FB46D19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31640" y="98072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Cliquez pour modifier </a:t>
            </a:r>
            <a:r>
              <a:rPr lang="fr-FR" dirty="0" smtClean="0"/>
              <a:t> </a:t>
            </a:r>
            <a:r>
              <a:rPr lang="fr-FR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1000" y="2276872"/>
            <a:ext cx="4233936" cy="39498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0" y="2276872"/>
            <a:ext cx="4233936" cy="39498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580188"/>
            <a:ext cx="2895600" cy="2778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0BCDD-A592-41F1-9A3B-638DCDDA22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9970" y="6597674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104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5338" y="6580188"/>
            <a:ext cx="928694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DB2A626-241A-4EF2-8417-C3786AE832F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0" y="-26988"/>
            <a:ext cx="9180513" cy="2087835"/>
            <a:chOff x="0" y="-26988"/>
            <a:chExt cx="9180513" cy="2087835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D9FC6656-9560-4BE4-9618-3C9F2722D61D}"/>
                </a:ext>
              </a:extLst>
            </p:cNvPr>
            <p:cNvGrpSpPr/>
            <p:nvPr userDrawn="1"/>
          </p:nvGrpSpPr>
          <p:grpSpPr>
            <a:xfrm>
              <a:off x="0" y="-26988"/>
              <a:ext cx="9180513" cy="2087835"/>
              <a:chOff x="0" y="-26988"/>
              <a:chExt cx="9180513" cy="2087835"/>
            </a:xfrm>
          </p:grpSpPr>
          <p:grpSp>
            <p:nvGrpSpPr>
              <p:cNvPr id="1028" name="Groupe 41"/>
              <p:cNvGrpSpPr>
                <a:grpSpLocks/>
              </p:cNvGrpSpPr>
              <p:nvPr userDrawn="1"/>
            </p:nvGrpSpPr>
            <p:grpSpPr bwMode="auto">
              <a:xfrm>
                <a:off x="0" y="-26988"/>
                <a:ext cx="9180513" cy="2087835"/>
                <a:chOff x="0" y="-27384"/>
                <a:chExt cx="9180000" cy="2089033"/>
              </a:xfrm>
            </p:grpSpPr>
            <p:sp>
              <p:nvSpPr>
                <p:cNvPr id="1098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87384" y="404665"/>
                  <a:ext cx="720685" cy="360569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037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-381"/>
                  <a:ext cx="1835047" cy="2062030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038" name="AutoShape 14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9180000" cy="864096"/>
                </a:xfrm>
                <a:prstGeom prst="flowChartAlternateProcess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sp>
              <p:nvSpPr>
                <p:cNvPr id="1039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-27384"/>
                  <a:ext cx="1020706" cy="104358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fr-FR">
                    <a:latin typeface="Arial" pitchFamily="34" charset="0"/>
                  </a:endParaRPr>
                </a:p>
              </p:txBody>
            </p:sp>
            <p:grpSp>
              <p:nvGrpSpPr>
                <p:cNvPr id="1034" name="Groupe 21"/>
                <p:cNvGrpSpPr>
                  <a:grpSpLocks/>
                </p:cNvGrpSpPr>
                <p:nvPr userDrawn="1"/>
              </p:nvGrpSpPr>
              <p:grpSpPr bwMode="auto">
                <a:xfrm>
                  <a:off x="241301" y="0"/>
                  <a:ext cx="1259631" cy="769147"/>
                  <a:chOff x="595241" y="1667574"/>
                  <a:chExt cx="2124000" cy="1296000"/>
                </a:xfrm>
              </p:grpSpPr>
              <p:sp>
                <p:nvSpPr>
                  <p:cNvPr id="38" name="Ellipse 37"/>
                  <p:cNvSpPr/>
                  <p:nvPr userDrawn="1"/>
                </p:nvSpPr>
                <p:spPr bwMode="auto">
                  <a:xfrm>
                    <a:off x="595217" y="1666933"/>
                    <a:ext cx="2125305" cy="1295400"/>
                  </a:xfrm>
                  <a:prstGeom prst="ellipse">
                    <a:avLst/>
                  </a:prstGeom>
                  <a:solidFill>
                    <a:schemeClr val="bg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defTabSz="12980988">
                      <a:defRPr/>
                    </a:pPr>
                    <a:endParaRPr lang="fr-FR"/>
                  </a:p>
                </p:txBody>
              </p:sp>
              <p:pic>
                <p:nvPicPr>
                  <p:cNvPr id="2" name="Picture 87" descr="C:\Documents and Settings\MANNOU\Bureau\bureau 21-12-2011\logo\SETITnew logo.png"/>
                  <p:cNvPicPr>
                    <a:picLocks noChangeAspect="1" noChangeArrowheads="1"/>
                  </p:cNvPicPr>
                  <p:nvPr userDrawn="1"/>
                </p:nvPicPr>
                <p:blipFill>
                  <a:blip r:embed="rId15"/>
                  <a:srcRect/>
                  <a:stretch>
                    <a:fillRect/>
                  </a:stretch>
                </p:blipFill>
                <p:spPr bwMode="auto">
                  <a:xfrm>
                    <a:off x="765117" y="1767587"/>
                    <a:ext cx="1801813" cy="108743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sp>
              <p:nvSpPr>
                <p:cNvPr id="40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1692180" y="271238"/>
                  <a:ext cx="7432260" cy="2779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0" rIns="0" bIns="0">
                  <a:spAutoFit/>
                </a:bodyPr>
                <a:lstStyle/>
                <a:p>
                  <a:pPr defTabSz="12980988">
                    <a:defRPr/>
                  </a:pP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S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ciences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E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lectronics ,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echnologies of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I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nformation and</a:t>
                  </a:r>
                  <a:r>
                    <a:rPr lang="en-GB" sz="1800" dirty="0">
                      <a:solidFill>
                        <a:srgbClr val="FFFF00"/>
                      </a:solidFill>
                      <a:latin typeface="Impact" pitchFamily="34" charset="0"/>
                    </a:rPr>
                    <a:t> </a:t>
                  </a:r>
                  <a:r>
                    <a:rPr lang="en-GB" sz="1800" dirty="0">
                      <a:solidFill>
                        <a:schemeClr val="bg1"/>
                      </a:solidFill>
                      <a:latin typeface="Impact" pitchFamily="34" charset="0"/>
                    </a:rPr>
                    <a:t>T</a:t>
                  </a:r>
                  <a:r>
                    <a:rPr lang="en-GB" sz="1800" dirty="0">
                      <a:solidFill>
                        <a:schemeClr val="bg1">
                          <a:lumMod val="50000"/>
                        </a:schemeClr>
                      </a:solidFill>
                      <a:latin typeface="Impact" pitchFamily="34" charset="0"/>
                    </a:rPr>
                    <a:t>elecommunications</a:t>
                  </a:r>
                </a:p>
              </p:txBody>
            </p:sp>
          </p:grpSp>
          <p:sp>
            <p:nvSpPr>
              <p:cNvPr id="14" name="Text Box 42"/>
              <p:cNvSpPr txBox="1">
                <a:spLocks noChangeArrowheads="1"/>
              </p:cNvSpPr>
              <p:nvPr userDrawn="1"/>
            </p:nvSpPr>
            <p:spPr bwMode="auto">
              <a:xfrm>
                <a:off x="71437" y="857232"/>
                <a:ext cx="1643043" cy="3831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 lIns="18000" rIns="18000">
                <a:spAutoFit/>
              </a:bodyPr>
              <a:lstStyle/>
              <a:p>
                <a:pPr algn="ctr" defTabSz="12980988">
                  <a:lnSpc>
                    <a:spcPct val="70000"/>
                  </a:lnSpc>
                  <a:defRPr/>
                </a:pPr>
                <a:r>
                  <a:rPr lang="en-GB" sz="9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Bernard MT Condensed" pitchFamily="18" charset="0"/>
                  </a:rPr>
                  <a:t>Sfax 28-30 May 2022</a:t>
                </a:r>
              </a:p>
              <a:p>
                <a:pPr algn="ctr" defTabSz="12980988">
                  <a:lnSpc>
                    <a:spcPct val="90000"/>
                  </a:lnSpc>
                  <a:defRPr/>
                </a:pPr>
                <a:r>
                  <a:rPr lang="en-GB" sz="1400" i="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Copperplate Gothic Bold" pitchFamily="34" charset="0"/>
                  </a:rPr>
                  <a:t>Tunisia</a:t>
                </a:r>
                <a:endParaRPr lang="en-GB" sz="900" i="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pperplate Gothic Bold" pitchFamily="34" charset="0"/>
                </a:endParaRPr>
              </a:p>
            </p:txBody>
          </p:sp>
        </p:grpSp>
        <p:grpSp>
          <p:nvGrpSpPr>
            <p:cNvPr id="4" name="Groupe 3"/>
            <p:cNvGrpSpPr/>
            <p:nvPr userDrawn="1"/>
          </p:nvGrpSpPr>
          <p:grpSpPr>
            <a:xfrm>
              <a:off x="78138" y="1329179"/>
              <a:ext cx="1830037" cy="615963"/>
              <a:chOff x="1805859" y="2415896"/>
              <a:chExt cx="5532282" cy="2075844"/>
            </a:xfrm>
          </p:grpSpPr>
          <p:pic>
            <p:nvPicPr>
              <p:cNvPr id="15" name="Image 14" descr="Une image contenant texte, clipart&#10;&#10;Description générée automatiquement">
                <a:extLst>
                  <a:ext uri="{FF2B5EF4-FFF2-40B4-BE49-F238E27FC236}">
                    <a16:creationId xmlns:a16="http://schemas.microsoft.com/office/drawing/2014/main" id="{0B540E6D-F87D-4B6E-8B80-C41C455B5F6D}"/>
                  </a:ext>
                </a:extLst>
              </p:cNvPr>
              <p:cNvPicPr>
                <a:picLocks/>
              </p:cNvPicPr>
              <p:nvPr userDrawn="1"/>
            </p:nvPicPr>
            <p:blipFill rotWithShape="1">
              <a:blip r:embed="rId16" cstate="print">
                <a:clrChange>
                  <a:clrFrom>
                    <a:srgbClr val="FFFFFD"/>
                  </a:clrFrom>
                  <a:clrTo>
                    <a:srgbClr val="FFFF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103" t="4924" r="17825"/>
              <a:stretch/>
            </p:blipFill>
            <p:spPr>
              <a:xfrm>
                <a:off x="2567058" y="2415896"/>
                <a:ext cx="3470082" cy="958366"/>
              </a:xfrm>
              <a:prstGeom prst="rect">
                <a:avLst/>
              </a:prstGeom>
            </p:spPr>
          </p:pic>
          <p:pic>
            <p:nvPicPr>
              <p:cNvPr id="16" name="Image 15">
                <a:extLst>
                  <a:ext uri="{FF2B5EF4-FFF2-40B4-BE49-F238E27FC236}">
                    <a16:creationId xmlns:a16="http://schemas.microsoft.com/office/drawing/2014/main" id="{B7FB1B9E-DD48-46C6-8778-8699ABFECDB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5859" y="3483740"/>
                <a:ext cx="5532282" cy="1008000"/>
              </a:xfrm>
              <a:prstGeom prst="rect">
                <a:avLst/>
              </a:prstGeom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</p:sldLayoutIdLst>
  <p:hf hdr="0" dt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5pPr>
      <a:lvl6pPr marL="457200" algn="ctr" defTabSz="873125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6pPr>
      <a:lvl7pPr marL="914400" algn="ctr" defTabSz="873125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7pPr>
      <a:lvl8pPr marL="1371600" algn="ctr" defTabSz="873125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8pPr>
      <a:lvl9pPr marL="1828800" algn="ctr" defTabSz="873125" rtl="0" fontAlgn="base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Impact" pitchFamily="34" charset="0"/>
        </a:defRPr>
      </a:lvl9pPr>
    </p:titleStyle>
    <p:bodyStyle>
      <a:lvl1pPr marL="327025" indent="-327025" algn="l" defTabSz="87312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09613" indent="-273050" algn="l" defTabSz="873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90613" indent="-217488" algn="l" defTabSz="873125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7175" indent="-219075" algn="l" defTabSz="8731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63738" indent="-219075" algn="l" defTabSz="8731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20938" indent="-219075" algn="l" defTabSz="87312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8138" indent="-219075" algn="l" defTabSz="87312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5338" indent="-219075" algn="l" defTabSz="87312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92538" indent="-219075" algn="l" defTabSz="873125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755576" y="1412776"/>
            <a:ext cx="7993063" cy="72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873125">
              <a:lnSpc>
                <a:spcPct val="130000"/>
              </a:lnSpc>
              <a:spcBef>
                <a:spcPct val="50000"/>
              </a:spcBef>
              <a:defRPr/>
            </a:pP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Title</a:t>
            </a:r>
            <a:r>
              <a:rPr lang="fr-FR" sz="36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 of the </a:t>
            </a:r>
            <a:r>
              <a:rPr lang="fr-FR" sz="3600" dirty="0" err="1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presentation</a:t>
            </a:r>
            <a:endParaRPr lang="fr-FR" sz="36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1763713" y="4597400"/>
            <a:ext cx="626427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First Name Last Name</a:t>
            </a:r>
          </a:p>
          <a:p>
            <a:pPr algn="ctr" defTabSz="873125">
              <a:lnSpc>
                <a:spcPct val="60000"/>
              </a:lnSpc>
              <a:spcBef>
                <a:spcPct val="50000"/>
              </a:spcBef>
              <a:defRPr/>
            </a:pPr>
            <a:r>
              <a:rPr lang="fr-BE" sz="2600" b="1" dirty="0">
                <a:solidFill>
                  <a:schemeClr val="bg1">
                    <a:lumMod val="50000"/>
                  </a:schemeClr>
                </a:solidFill>
                <a:cs typeface="Arial" charset="0"/>
              </a:rPr>
              <a:t>Institution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981075"/>
            <a:ext cx="7308850" cy="5762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rtl="1" eaLnBrk="1" hangingPunct="1">
              <a:defRPr/>
            </a:pPr>
            <a:r>
              <a:rPr lang="fr-FR" sz="3200" dirty="0">
                <a:solidFill>
                  <a:schemeClr val="bg1">
                    <a:lumMod val="50000"/>
                  </a:schemeClr>
                </a:solidFill>
              </a:rPr>
              <a:t>PLAN OF PRESENTATION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11188" y="1782763"/>
            <a:ext cx="8675687" cy="45259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  Introduction.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  ….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  ………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fr-BE" dirty="0">
                <a:solidFill>
                  <a:schemeClr val="bg1">
                    <a:lumMod val="50000"/>
                  </a:schemeClr>
                </a:solidFill>
              </a:rPr>
              <a:t>  …..</a:t>
            </a: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fr-FR" sz="2800" dirty="0">
                <a:solidFill>
                  <a:schemeClr val="bg1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8437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43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A48612-6A74-4625-9484-A4F9D1520C8B}" type="slidenum">
              <a:rPr lang="fr-FR" smtClean="0">
                <a:latin typeface="Arial" charset="0"/>
                <a:cs typeface="Arial" charset="0"/>
              </a:rPr>
              <a:pPr/>
              <a:t>2</a:t>
            </a:fld>
            <a:endParaRPr lang="fr-FR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945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FB8624-E5BB-44A3-BFF1-BE8E383F92C0}" type="slidenum">
              <a:rPr lang="fr-FR" smtClean="0">
                <a:latin typeface="Arial" charset="0"/>
                <a:cs typeface="Arial" charset="0"/>
              </a:rPr>
              <a:pPr/>
              <a:t>3</a:t>
            </a:fld>
            <a:endParaRPr lang="fr-FR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Espace réservé du pied de page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48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2E45D6-7D1D-427B-A3CA-6CE50B59EC17}" type="slidenum">
              <a:rPr lang="fr-FR" smtClean="0">
                <a:latin typeface="Arial" charset="0"/>
                <a:cs typeface="Arial" charset="0"/>
              </a:rPr>
              <a:pPr/>
              <a:t>4</a:t>
            </a:fld>
            <a:endParaRPr lang="fr-FR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Espace réservé du pied de page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0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C899C-F24E-4CD0-8170-80C007B65585}" type="slidenum">
              <a:rPr lang="fr-FR" smtClean="0">
                <a:latin typeface="Arial" charset="0"/>
                <a:cs typeface="Arial" charset="0"/>
              </a:rPr>
              <a:pPr/>
              <a:t>5</a:t>
            </a:fld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42988" y="2349500"/>
            <a:ext cx="73088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lnSpc>
                <a:spcPct val="145000"/>
              </a:lnSpc>
              <a:defRPr/>
            </a:pPr>
            <a:r>
              <a:rPr lang="en-US" sz="5400" dirty="0">
                <a:solidFill>
                  <a:schemeClr val="bg1">
                    <a:lumMod val="50000"/>
                  </a:schemeClr>
                </a:solidFill>
                <a:latin typeface="Impact" pitchFamily="34" charset="0"/>
              </a:rPr>
              <a:t>THANK YOU FOR YOUR ATTENTION</a:t>
            </a:r>
            <a:endParaRPr lang="fr-FR" sz="5400" dirty="0">
              <a:solidFill>
                <a:schemeClr val="bg1">
                  <a:lumMod val="5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3759</TotalTime>
  <Words>28</Words>
  <Application>Microsoft Office PowerPoint</Application>
  <PresentationFormat>Affichage à l'écran (4:3)</PresentationFormat>
  <Paragraphs>19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Bernard MT Condensed</vt:lpstr>
      <vt:lpstr>Copperplate Gothic Bold</vt:lpstr>
      <vt:lpstr>Impact</vt:lpstr>
      <vt:lpstr>Wingdings</vt:lpstr>
      <vt:lpstr>Modèle par défaut</vt:lpstr>
      <vt:lpstr>Présentation PowerPoint</vt:lpstr>
      <vt:lpstr>PLAN OF PRESENTATION</vt:lpstr>
      <vt:lpstr>Présentation PowerPoint</vt:lpstr>
      <vt:lpstr>Présentation PowerPoint</vt:lpstr>
      <vt:lpstr>Présentation PowerPoint</vt:lpstr>
    </vt:vector>
  </TitlesOfParts>
  <Company>enis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Nesrine Elloumi</cp:lastModifiedBy>
  <cp:revision>300</cp:revision>
  <dcterms:created xsi:type="dcterms:W3CDTF">2004-07-04T09:54:29Z</dcterms:created>
  <dcterms:modified xsi:type="dcterms:W3CDTF">2022-05-23T09:48:02Z</dcterms:modified>
</cp:coreProperties>
</file>