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133B6-87EC-4192-966F-C16BF83C82C8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B4146-10CE-45C2-977C-79B6E90CCC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04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54618-757B-4095-967E-80F5187169B5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8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86E87-5B2C-4A71-9B14-BB6926D4DADC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1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D3576-6952-4767-AA09-0C2F4DD8D5F4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31FA5-A772-41B4-9CAE-078BCC36BF92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9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4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7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4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43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2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77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94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62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33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16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F072-0661-4873-A53F-F1B550A31585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373D-82EA-4C6D-8549-3FD3295CB4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5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0"/>
          <a:stretch/>
        </p:blipFill>
        <p:spPr>
          <a:xfrm>
            <a:off x="0" y="0"/>
            <a:ext cx="12198699" cy="2703008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4279" y="1633839"/>
            <a:ext cx="79930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73125">
              <a:lnSpc>
                <a:spcPct val="130000"/>
              </a:lnSpc>
              <a:spcBef>
                <a:spcPct val="50000"/>
              </a:spcBef>
              <a:defRPr/>
            </a:pPr>
            <a:r>
              <a:rPr lang="fr-FR" sz="3600" dirty="0" err="1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Title</a:t>
            </a:r>
            <a:r>
              <a:rPr lang="fr-FR" sz="3600" dirty="0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 of the </a:t>
            </a:r>
            <a:r>
              <a:rPr lang="fr-FR" sz="3600" dirty="0" err="1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presentation</a:t>
            </a:r>
            <a:endParaRPr lang="fr-FR" sz="360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08741" y="4597400"/>
            <a:ext cx="62642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873125">
              <a:lnSpc>
                <a:spcPct val="60000"/>
              </a:lnSpc>
              <a:spcBef>
                <a:spcPct val="50000"/>
              </a:spcBef>
              <a:defRPr/>
            </a:pPr>
            <a:r>
              <a:rPr lang="fr-BE" sz="26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First Name Last Name</a:t>
            </a:r>
          </a:p>
          <a:p>
            <a:pPr algn="ctr" defTabSz="873125">
              <a:lnSpc>
                <a:spcPct val="60000"/>
              </a:lnSpc>
              <a:spcBef>
                <a:spcPct val="50000"/>
              </a:spcBef>
              <a:defRPr/>
            </a:pPr>
            <a:r>
              <a:rPr lang="fr-BE" sz="26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Institution</a:t>
            </a:r>
          </a:p>
        </p:txBody>
      </p:sp>
    </p:spTree>
    <p:extLst>
      <p:ext uri="{BB962C8B-B14F-4D97-AF65-F5344CB8AC3E}">
        <p14:creationId xmlns:p14="http://schemas.microsoft.com/office/powerpoint/2010/main" val="325244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4279" y="1633839"/>
            <a:ext cx="79930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73125">
              <a:lnSpc>
                <a:spcPct val="130000"/>
              </a:lnSpc>
              <a:spcBef>
                <a:spcPct val="50000"/>
              </a:spcBef>
              <a:defRPr/>
            </a:pPr>
            <a:r>
              <a:rPr lang="fr-FR" sz="3600" dirty="0" err="1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Title</a:t>
            </a:r>
            <a:r>
              <a:rPr lang="fr-FR" sz="3600" dirty="0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 of the </a:t>
            </a:r>
            <a:r>
              <a:rPr lang="fr-FR" sz="3600" dirty="0" err="1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presentation</a:t>
            </a:r>
            <a:endParaRPr lang="fr-FR" sz="360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08741" y="4597400"/>
            <a:ext cx="62642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873125">
              <a:lnSpc>
                <a:spcPct val="60000"/>
              </a:lnSpc>
              <a:spcBef>
                <a:spcPct val="50000"/>
              </a:spcBef>
              <a:defRPr/>
            </a:pPr>
            <a:r>
              <a:rPr lang="fr-BE" sz="26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First Name Last Name</a:t>
            </a:r>
          </a:p>
          <a:p>
            <a:pPr algn="ctr" defTabSz="873125">
              <a:lnSpc>
                <a:spcPct val="60000"/>
              </a:lnSpc>
              <a:spcBef>
                <a:spcPct val="50000"/>
              </a:spcBef>
              <a:defRPr/>
            </a:pPr>
            <a:r>
              <a:rPr lang="fr-BE" sz="26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Institution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9"/>
          <a:stretch/>
        </p:blipFill>
        <p:spPr>
          <a:xfrm>
            <a:off x="0" y="0"/>
            <a:ext cx="12191999" cy="273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6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1696"/>
          <a:stretch/>
        </p:blipFill>
        <p:spPr>
          <a:xfrm>
            <a:off x="0" y="75"/>
            <a:ext cx="12192000" cy="1396105"/>
          </a:xfrm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37121" y="1151896"/>
            <a:ext cx="7308850" cy="5762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rtl="1">
              <a:defRPr/>
            </a:pPr>
            <a:r>
              <a:rPr lang="fr-FR" sz="3200" dirty="0">
                <a:solidFill>
                  <a:schemeClr val="bg1">
                    <a:lumMod val="50000"/>
                  </a:schemeClr>
                </a:solidFill>
              </a:rPr>
              <a:t>PLAN OF PRESENTATION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13160" y="1953583"/>
            <a:ext cx="8675687" cy="45259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  <a:defRPr/>
            </a:pP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   Introduction.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   ….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   ………</a:t>
            </a:r>
            <a:endParaRPr lang="fr-BE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fr-BE" smtClean="0">
                <a:solidFill>
                  <a:schemeClr val="bg1">
                    <a:lumMod val="50000"/>
                  </a:schemeClr>
                </a:solidFill>
              </a:rPr>
              <a:t>  …..</a:t>
            </a: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2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1843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48612-6A74-4625-9484-A4F9D1520C8B}" type="slidenum">
              <a:rPr lang="fr-FR" smtClean="0">
                <a:latin typeface="Arial" charset="0"/>
                <a:cs typeface="Arial" charset="0"/>
              </a:rPr>
              <a:pPr/>
              <a:t>4</a:t>
            </a:fld>
            <a:endParaRPr lang="fr-FR" smtClean="0">
              <a:latin typeface="Arial" charset="0"/>
              <a:cs typeface="Arial" charset="0"/>
            </a:endParaRPr>
          </a:p>
        </p:txBody>
      </p:sp>
      <p:pic>
        <p:nvPicPr>
          <p:cNvPr id="8" name="Espace réservé du contenu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1696"/>
          <a:stretch/>
        </p:blipFill>
        <p:spPr>
          <a:xfrm>
            <a:off x="0" y="75"/>
            <a:ext cx="12192000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194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B8624-E5BB-44A3-BFF1-BE8E383F92C0}" type="slidenum">
              <a:rPr lang="fr-FR" smtClean="0">
                <a:latin typeface="Arial" charset="0"/>
                <a:cs typeface="Arial" charset="0"/>
              </a:rPr>
              <a:pPr/>
              <a:t>5</a:t>
            </a:fld>
            <a:endParaRPr lang="fr-FR" smtClean="0">
              <a:latin typeface="Arial" charset="0"/>
              <a:cs typeface="Arial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1696"/>
          <a:stretch/>
        </p:blipFill>
        <p:spPr>
          <a:xfrm>
            <a:off x="0" y="75"/>
            <a:ext cx="12192000" cy="1396105"/>
          </a:xfrm>
        </p:spPr>
      </p:pic>
    </p:spTree>
    <p:extLst>
      <p:ext uri="{BB962C8B-B14F-4D97-AF65-F5344CB8AC3E}">
        <p14:creationId xmlns:p14="http://schemas.microsoft.com/office/powerpoint/2010/main" val="31003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048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E45D6-7D1D-427B-A3CA-6CE50B59EC17}" type="slidenum">
              <a:rPr lang="fr-FR" smtClean="0">
                <a:latin typeface="Arial" charset="0"/>
                <a:cs typeface="Arial" charset="0"/>
              </a:rPr>
              <a:pPr/>
              <a:t>6</a:t>
            </a:fld>
            <a:endParaRPr lang="fr-FR" smtClean="0">
              <a:latin typeface="Arial" charset="0"/>
              <a:cs typeface="Arial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1696"/>
          <a:stretch/>
        </p:blipFill>
        <p:spPr>
          <a:xfrm>
            <a:off x="0" y="75"/>
            <a:ext cx="12192000" cy="1396105"/>
          </a:xfrm>
        </p:spPr>
      </p:pic>
    </p:spTree>
    <p:extLst>
      <p:ext uri="{BB962C8B-B14F-4D97-AF65-F5344CB8AC3E}">
        <p14:creationId xmlns:p14="http://schemas.microsoft.com/office/powerpoint/2010/main" val="37961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C899C-F24E-4CD0-8170-80C007B65585}" type="slidenum">
              <a:rPr lang="fr-FR" smtClean="0">
                <a:latin typeface="Arial" charset="0"/>
                <a:cs typeface="Arial" charset="0"/>
              </a:rPr>
              <a:pPr/>
              <a:t>7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66988" y="2349500"/>
            <a:ext cx="73088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145000"/>
              </a:lnSpc>
              <a:defRPr/>
            </a:pPr>
            <a:r>
              <a:rPr lang="en-US" sz="5400" dirty="0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THANK YOU FOR YOUR ATTENTION</a:t>
            </a:r>
            <a:endParaRPr lang="fr-FR" sz="540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5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1696"/>
          <a:stretch/>
        </p:blipFill>
        <p:spPr>
          <a:xfrm>
            <a:off x="0" y="75"/>
            <a:ext cx="12192000" cy="1396105"/>
          </a:xfrm>
        </p:spPr>
      </p:pic>
    </p:spTree>
    <p:extLst>
      <p:ext uri="{BB962C8B-B14F-4D97-AF65-F5344CB8AC3E}">
        <p14:creationId xmlns:p14="http://schemas.microsoft.com/office/powerpoint/2010/main" val="35938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Grand écran</PresentationFormat>
  <Paragraphs>21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Wingdings</vt:lpstr>
      <vt:lpstr>Thème Office</vt:lpstr>
      <vt:lpstr>Présentation PowerPoint</vt:lpstr>
      <vt:lpstr>Présentation PowerPoint</vt:lpstr>
      <vt:lpstr>PLAN OF PRESENTATION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nessrine elloumi</dc:creator>
  <cp:lastModifiedBy>nessrine elloumi</cp:lastModifiedBy>
  <cp:revision>2</cp:revision>
  <dcterms:created xsi:type="dcterms:W3CDTF">2020-10-01T13:20:44Z</dcterms:created>
  <dcterms:modified xsi:type="dcterms:W3CDTF">2020-10-01T13:27:13Z</dcterms:modified>
</cp:coreProperties>
</file>